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5" r:id="rId6"/>
    <p:sldId id="266" r:id="rId7"/>
    <p:sldId id="267" r:id="rId8"/>
    <p:sldId id="269" r:id="rId9"/>
    <p:sldId id="270" r:id="rId10"/>
    <p:sldId id="271" r:id="rId11"/>
    <p:sldId id="268" r:id="rId12"/>
    <p:sldId id="261"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42147B-51DE-4FA6-9F31-939396CC1F99}"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93856DC1-2536-4683-AC58-1B199D0CEEBD}">
      <dgm:prSet phldrT="[Text]" custT="1"/>
      <dgm:spPr/>
      <dgm:t>
        <a:bodyPr/>
        <a:lstStyle/>
        <a:p>
          <a:r>
            <a:rPr lang="en-US" sz="1400" b="1" dirty="0" err="1" smtClean="0">
              <a:solidFill>
                <a:schemeClr val="bg1"/>
              </a:solidFill>
            </a:rPr>
            <a:t>Kontrol</a:t>
          </a:r>
          <a:r>
            <a:rPr lang="en-US" sz="1400" b="1" dirty="0" smtClean="0">
              <a:solidFill>
                <a:schemeClr val="bg1"/>
              </a:solidFill>
            </a:rPr>
            <a:t> </a:t>
          </a:r>
          <a:r>
            <a:rPr lang="en-US" sz="1400" b="1" dirty="0" err="1" smtClean="0">
              <a:solidFill>
                <a:schemeClr val="bg1"/>
              </a:solidFill>
            </a:rPr>
            <a:t>Sosial</a:t>
          </a:r>
          <a:endParaRPr lang="en-US" sz="1400" b="1" dirty="0">
            <a:solidFill>
              <a:schemeClr val="bg1"/>
            </a:solidFill>
          </a:endParaRPr>
        </a:p>
      </dgm:t>
    </dgm:pt>
    <dgm:pt modelId="{923932D2-853C-42DB-BD51-F8BA045DA4FD}" type="parTrans" cxnId="{38115A08-D337-49C3-AED2-6B6EB514E576}">
      <dgm:prSet/>
      <dgm:spPr/>
      <dgm:t>
        <a:bodyPr/>
        <a:lstStyle/>
        <a:p>
          <a:endParaRPr lang="en-US" b="1"/>
        </a:p>
      </dgm:t>
    </dgm:pt>
    <dgm:pt modelId="{DF324277-059C-464E-8984-8945BEDAA1A2}" type="sibTrans" cxnId="{38115A08-D337-49C3-AED2-6B6EB514E576}">
      <dgm:prSet/>
      <dgm:spPr/>
      <dgm:t>
        <a:bodyPr/>
        <a:lstStyle/>
        <a:p>
          <a:endParaRPr lang="en-US" b="1"/>
        </a:p>
      </dgm:t>
    </dgm:pt>
    <dgm:pt modelId="{EBFDAAFC-F502-46F9-AEDE-CCCFD2C790D6}">
      <dgm:prSet phldrT="[Text]" custT="1"/>
      <dgm:spPr>
        <a:solidFill>
          <a:schemeClr val="accent4">
            <a:lumMod val="60000"/>
            <a:lumOff val="40000"/>
            <a:alpha val="90000"/>
          </a:schemeClr>
        </a:solidFill>
      </dgm:spPr>
      <dgm:t>
        <a:bodyPr/>
        <a:lstStyle/>
        <a:p>
          <a:r>
            <a:rPr lang="en-US" sz="1200" b="1" dirty="0" err="1" smtClean="0"/>
            <a:t>Mengatur</a:t>
          </a:r>
          <a:r>
            <a:rPr lang="en-US" sz="1200" b="1" dirty="0" smtClean="0"/>
            <a:t>  </a:t>
          </a:r>
          <a:r>
            <a:rPr lang="en-US" sz="1200" b="1" dirty="0" err="1" smtClean="0"/>
            <a:t>prilaku</a:t>
          </a:r>
          <a:r>
            <a:rPr lang="en-US" sz="1200" b="1" dirty="0" smtClean="0"/>
            <a:t> yang </a:t>
          </a:r>
          <a:r>
            <a:rPr lang="en-US" sz="1200" b="1" dirty="0" err="1" smtClean="0"/>
            <a:t>dibenarkan</a:t>
          </a:r>
          <a:r>
            <a:rPr lang="en-US" sz="1200" b="1" dirty="0" smtClean="0"/>
            <a:t> </a:t>
          </a:r>
          <a:r>
            <a:rPr lang="en-US" sz="1200" b="1" dirty="0" err="1" smtClean="0"/>
            <a:t>dan</a:t>
          </a:r>
          <a:r>
            <a:rPr lang="en-US" sz="1200" b="1" dirty="0" smtClean="0"/>
            <a:t> yang </a:t>
          </a:r>
          <a:r>
            <a:rPr lang="en-US" sz="1200" b="1" dirty="0" err="1" smtClean="0"/>
            <a:t>dilarang</a:t>
          </a:r>
          <a:endParaRPr lang="en-US" sz="1200" b="1" dirty="0"/>
        </a:p>
      </dgm:t>
    </dgm:pt>
    <dgm:pt modelId="{F3DC2880-21B7-4059-BC17-B1EAEFCF049D}" type="parTrans" cxnId="{DEFDFF56-B78F-4B91-8C20-D482EA3D0D95}">
      <dgm:prSet/>
      <dgm:spPr/>
      <dgm:t>
        <a:bodyPr/>
        <a:lstStyle/>
        <a:p>
          <a:endParaRPr lang="en-US" b="1"/>
        </a:p>
      </dgm:t>
    </dgm:pt>
    <dgm:pt modelId="{268F6FE5-393C-4490-9296-02B5F2595A22}" type="sibTrans" cxnId="{DEFDFF56-B78F-4B91-8C20-D482EA3D0D95}">
      <dgm:prSet/>
      <dgm:spPr/>
      <dgm:t>
        <a:bodyPr/>
        <a:lstStyle/>
        <a:p>
          <a:endParaRPr lang="en-US" b="1"/>
        </a:p>
      </dgm:t>
    </dgm:pt>
    <dgm:pt modelId="{9EAA4F4F-07DE-4451-A2DC-C4356C3ACF27}">
      <dgm:prSet phldrT="[Text]" custT="1"/>
      <dgm:spPr>
        <a:solidFill>
          <a:schemeClr val="tx2">
            <a:lumMod val="25000"/>
            <a:lumOff val="75000"/>
          </a:schemeClr>
        </a:solidFill>
      </dgm:spPr>
      <dgm:t>
        <a:bodyPr/>
        <a:lstStyle/>
        <a:p>
          <a:r>
            <a:rPr lang="en-US" sz="1400" b="1" dirty="0" err="1" smtClean="0">
              <a:solidFill>
                <a:schemeClr val="bg1"/>
              </a:solidFill>
            </a:rPr>
            <a:t>Rekayasa</a:t>
          </a:r>
          <a:r>
            <a:rPr lang="en-US" sz="1400" b="1" dirty="0" smtClean="0">
              <a:solidFill>
                <a:schemeClr val="bg1"/>
              </a:solidFill>
            </a:rPr>
            <a:t> </a:t>
          </a:r>
          <a:r>
            <a:rPr lang="en-US" sz="1400" b="1" dirty="0" err="1" smtClean="0">
              <a:solidFill>
                <a:schemeClr val="bg1"/>
              </a:solidFill>
            </a:rPr>
            <a:t>Sosial</a:t>
          </a:r>
          <a:endParaRPr lang="en-US" sz="1400" b="1" dirty="0">
            <a:solidFill>
              <a:schemeClr val="bg1"/>
            </a:solidFill>
          </a:endParaRPr>
        </a:p>
      </dgm:t>
    </dgm:pt>
    <dgm:pt modelId="{AD70F4D1-1B85-410D-ACF0-13EFF6685C8B}" type="parTrans" cxnId="{E9030747-8BD0-44C1-AF47-D92945E85AE5}">
      <dgm:prSet/>
      <dgm:spPr/>
      <dgm:t>
        <a:bodyPr/>
        <a:lstStyle/>
        <a:p>
          <a:endParaRPr lang="en-US" b="1"/>
        </a:p>
      </dgm:t>
    </dgm:pt>
    <dgm:pt modelId="{BDBA9AE7-3A8C-4504-8945-077D68237D56}" type="sibTrans" cxnId="{E9030747-8BD0-44C1-AF47-D92945E85AE5}">
      <dgm:prSet/>
      <dgm:spPr/>
      <dgm:t>
        <a:bodyPr/>
        <a:lstStyle/>
        <a:p>
          <a:endParaRPr lang="en-US" b="1"/>
        </a:p>
      </dgm:t>
    </dgm:pt>
    <dgm:pt modelId="{136ED338-1CF9-41AD-A646-3EA86CB5D58E}">
      <dgm:prSet phldrT="[Text]" custT="1"/>
      <dgm:spPr>
        <a:solidFill>
          <a:schemeClr val="accent1">
            <a:lumMod val="40000"/>
            <a:lumOff val="60000"/>
            <a:alpha val="90000"/>
          </a:schemeClr>
        </a:solidFill>
      </dgm:spPr>
      <dgm:t>
        <a:bodyPr/>
        <a:lstStyle/>
        <a:p>
          <a:r>
            <a:rPr lang="en-US" sz="1200" b="1" dirty="0" err="1" smtClean="0"/>
            <a:t>Merubah</a:t>
          </a:r>
          <a:r>
            <a:rPr lang="en-US" sz="1200" b="1" dirty="0" smtClean="0"/>
            <a:t> </a:t>
          </a:r>
          <a:r>
            <a:rPr lang="en-US" sz="1200" b="1" dirty="0" err="1" smtClean="0"/>
            <a:t>prilaku</a:t>
          </a:r>
          <a:r>
            <a:rPr lang="en-US" sz="1200" b="1" dirty="0" smtClean="0"/>
            <a:t> </a:t>
          </a:r>
          <a:r>
            <a:rPr lang="en-US" sz="1200" b="1" dirty="0" err="1" smtClean="0"/>
            <a:t>masyarakat</a:t>
          </a:r>
          <a:r>
            <a:rPr lang="en-US" sz="1200" b="1" dirty="0" smtClean="0"/>
            <a:t> </a:t>
          </a:r>
          <a:r>
            <a:rPr lang="en-US" sz="1200" b="1" dirty="0" err="1" smtClean="0"/>
            <a:t>kearah</a:t>
          </a:r>
          <a:r>
            <a:rPr lang="en-US" sz="1200" b="1" dirty="0" smtClean="0"/>
            <a:t> yang </a:t>
          </a:r>
          <a:r>
            <a:rPr lang="en-US" sz="1200" b="1" dirty="0" err="1" smtClean="0"/>
            <a:t>diinginkan</a:t>
          </a:r>
          <a:r>
            <a:rPr lang="en-US" sz="1200" b="1" dirty="0" smtClean="0"/>
            <a:t> </a:t>
          </a:r>
          <a:r>
            <a:rPr lang="en-US" sz="1200" b="1" dirty="0" err="1" smtClean="0"/>
            <a:t>hukum</a:t>
          </a:r>
          <a:endParaRPr lang="en-US" sz="1200" b="1" dirty="0"/>
        </a:p>
      </dgm:t>
    </dgm:pt>
    <dgm:pt modelId="{6355493F-3C9C-4D71-B83A-7F089C185AF2}" type="parTrans" cxnId="{3D92C5A1-7867-44DD-96E1-EC792B77CEB1}">
      <dgm:prSet/>
      <dgm:spPr/>
      <dgm:t>
        <a:bodyPr/>
        <a:lstStyle/>
        <a:p>
          <a:endParaRPr lang="en-US" b="1"/>
        </a:p>
      </dgm:t>
    </dgm:pt>
    <dgm:pt modelId="{A8649302-1712-4A20-9C07-0F28398EAD0E}" type="sibTrans" cxnId="{3D92C5A1-7867-44DD-96E1-EC792B77CEB1}">
      <dgm:prSet/>
      <dgm:spPr/>
      <dgm:t>
        <a:bodyPr/>
        <a:lstStyle/>
        <a:p>
          <a:endParaRPr lang="en-US" b="1"/>
        </a:p>
      </dgm:t>
    </dgm:pt>
    <dgm:pt modelId="{DD7A3BD1-FA63-4FCC-841C-7EC7363B5934}">
      <dgm:prSet phldrT="[Text]" custT="1"/>
      <dgm:spPr>
        <a:solidFill>
          <a:schemeClr val="accent2">
            <a:lumMod val="60000"/>
            <a:lumOff val="40000"/>
          </a:schemeClr>
        </a:solidFill>
      </dgm:spPr>
      <dgm:t>
        <a:bodyPr/>
        <a:lstStyle/>
        <a:p>
          <a:r>
            <a:rPr lang="en-US" sz="1400" b="1" dirty="0" err="1" smtClean="0">
              <a:solidFill>
                <a:schemeClr val="bg1"/>
              </a:solidFill>
              <a:latin typeface="Arial Narrow" pitchFamily="34" charset="0"/>
              <a:ea typeface="HGSHeiseiMinchotaiW9" pitchFamily="18" charset="-128"/>
            </a:rPr>
            <a:t>Menyelesaikan</a:t>
          </a:r>
          <a:r>
            <a:rPr lang="en-US" sz="1400" b="1" dirty="0" smtClean="0">
              <a:solidFill>
                <a:schemeClr val="bg1"/>
              </a:solidFill>
              <a:latin typeface="Arial Narrow" pitchFamily="34" charset="0"/>
              <a:ea typeface="HGSHeiseiMinchotaiW9" pitchFamily="18" charset="-128"/>
            </a:rPr>
            <a:t> </a:t>
          </a:r>
          <a:r>
            <a:rPr lang="en-US" sz="1400" b="1" dirty="0" err="1" smtClean="0">
              <a:solidFill>
                <a:schemeClr val="bg1"/>
              </a:solidFill>
              <a:latin typeface="Arial Narrow" pitchFamily="34" charset="0"/>
              <a:ea typeface="HGSHeiseiMinchotaiW9" pitchFamily="18" charset="-128"/>
            </a:rPr>
            <a:t>sengketa</a:t>
          </a:r>
          <a:r>
            <a:rPr lang="en-US" sz="1400" b="1" dirty="0" smtClean="0">
              <a:solidFill>
                <a:schemeClr val="bg1"/>
              </a:solidFill>
              <a:latin typeface="Arial Narrow" pitchFamily="34" charset="0"/>
              <a:ea typeface="HGSHeiseiMinchotaiW9" pitchFamily="18" charset="-128"/>
            </a:rPr>
            <a:t>	</a:t>
          </a:r>
          <a:endParaRPr lang="en-US" sz="1400" b="1" dirty="0">
            <a:solidFill>
              <a:schemeClr val="bg1"/>
            </a:solidFill>
            <a:latin typeface="Arial Narrow" pitchFamily="34" charset="0"/>
            <a:ea typeface="HGSHeiseiMinchotaiW9" pitchFamily="18" charset="-128"/>
          </a:endParaRPr>
        </a:p>
      </dgm:t>
    </dgm:pt>
    <dgm:pt modelId="{E20A9AA3-1124-4E73-89DD-8E2230B996EF}" type="parTrans" cxnId="{24334B94-D62C-409B-ACEA-57BBC06788FD}">
      <dgm:prSet/>
      <dgm:spPr/>
      <dgm:t>
        <a:bodyPr/>
        <a:lstStyle/>
        <a:p>
          <a:endParaRPr lang="en-US" b="1"/>
        </a:p>
      </dgm:t>
    </dgm:pt>
    <dgm:pt modelId="{EEA71353-7F6D-4135-B939-0AB37BAC895A}" type="sibTrans" cxnId="{24334B94-D62C-409B-ACEA-57BBC06788FD}">
      <dgm:prSet/>
      <dgm:spPr/>
      <dgm:t>
        <a:bodyPr/>
        <a:lstStyle/>
        <a:p>
          <a:endParaRPr lang="en-US" b="1"/>
        </a:p>
      </dgm:t>
    </dgm:pt>
    <dgm:pt modelId="{40CDEC89-CFCB-42F9-9D83-E54EFDCA6DAE}">
      <dgm:prSet phldrT="[Text]" custT="1"/>
      <dgm:spPr>
        <a:solidFill>
          <a:schemeClr val="accent6">
            <a:lumMod val="60000"/>
            <a:lumOff val="40000"/>
            <a:alpha val="90000"/>
          </a:schemeClr>
        </a:solidFill>
      </dgm:spPr>
      <dgm:t>
        <a:bodyPr/>
        <a:lstStyle/>
        <a:p>
          <a:r>
            <a:rPr lang="en-US" sz="1200" b="1" dirty="0" err="1" smtClean="0"/>
            <a:t>Menyediakan</a:t>
          </a:r>
          <a:r>
            <a:rPr lang="en-US" sz="1200" b="1" dirty="0" smtClean="0"/>
            <a:t> </a:t>
          </a:r>
          <a:r>
            <a:rPr lang="en-US" sz="1200" b="1" dirty="0" err="1" smtClean="0"/>
            <a:t>tata</a:t>
          </a:r>
          <a:r>
            <a:rPr lang="en-US" sz="1200" b="1" dirty="0" smtClean="0"/>
            <a:t> </a:t>
          </a:r>
          <a:r>
            <a:rPr lang="en-US" sz="1200" b="1" dirty="0" err="1" smtClean="0"/>
            <a:t>cara</a:t>
          </a:r>
          <a:r>
            <a:rPr lang="en-US" sz="1200" b="1" dirty="0" smtClean="0"/>
            <a:t> </a:t>
          </a:r>
          <a:r>
            <a:rPr lang="en-US" sz="1200" b="1" dirty="0" err="1" smtClean="0"/>
            <a:t>menyelesaikan</a:t>
          </a:r>
          <a:r>
            <a:rPr lang="en-US" sz="1200" b="1" dirty="0" smtClean="0"/>
            <a:t> </a:t>
          </a:r>
          <a:r>
            <a:rPr lang="en-US" sz="1200" b="1" dirty="0" err="1" smtClean="0"/>
            <a:t>sengketa</a:t>
          </a:r>
          <a:r>
            <a:rPr lang="en-US" sz="1200" b="1" dirty="0" smtClean="0"/>
            <a:t> </a:t>
          </a:r>
          <a:r>
            <a:rPr lang="en-US" sz="1200" b="1" dirty="0" err="1" smtClean="0"/>
            <a:t>masyarakat</a:t>
          </a:r>
          <a:endParaRPr lang="en-US" sz="1200" b="1" dirty="0"/>
        </a:p>
      </dgm:t>
    </dgm:pt>
    <dgm:pt modelId="{7BE9F2B5-5FE0-49E7-9125-907B58FF34FE}" type="parTrans" cxnId="{F5393E29-7F9D-4F8F-B7F0-44B0BD0D605F}">
      <dgm:prSet/>
      <dgm:spPr/>
      <dgm:t>
        <a:bodyPr/>
        <a:lstStyle/>
        <a:p>
          <a:endParaRPr lang="en-US" b="1"/>
        </a:p>
      </dgm:t>
    </dgm:pt>
    <dgm:pt modelId="{2205C377-8B68-420D-ADCE-FCFF4E0787A9}" type="sibTrans" cxnId="{F5393E29-7F9D-4F8F-B7F0-44B0BD0D605F}">
      <dgm:prSet/>
      <dgm:spPr/>
      <dgm:t>
        <a:bodyPr/>
        <a:lstStyle/>
        <a:p>
          <a:endParaRPr lang="en-US" b="1"/>
        </a:p>
      </dgm:t>
    </dgm:pt>
    <dgm:pt modelId="{269E41E8-7388-414A-9004-C92B190EED4F}">
      <dgm:prSet phldrT="[Text]" custT="1"/>
      <dgm:spPr>
        <a:solidFill>
          <a:srgbClr val="FFFF00"/>
        </a:solidFill>
      </dgm:spPr>
      <dgm:t>
        <a:bodyPr/>
        <a:lstStyle/>
        <a:p>
          <a:r>
            <a:rPr lang="en-US" sz="1400" b="1" dirty="0" err="1" smtClean="0">
              <a:solidFill>
                <a:schemeClr val="bg1"/>
              </a:solidFill>
              <a:latin typeface="HGSHeiseiMinchotaiW9" pitchFamily="18" charset="-128"/>
              <a:ea typeface="HGSHeiseiMinchotaiW9" pitchFamily="18" charset="-128"/>
            </a:rPr>
            <a:t>Melindungi</a:t>
          </a:r>
          <a:r>
            <a:rPr lang="en-US" sz="1400" b="1" dirty="0" smtClean="0">
              <a:solidFill>
                <a:schemeClr val="bg1"/>
              </a:solidFill>
              <a:latin typeface="HGSHeiseiMinchotaiW9" pitchFamily="18" charset="-128"/>
              <a:ea typeface="HGSHeiseiMinchotaiW9" pitchFamily="18" charset="-128"/>
            </a:rPr>
            <a:t> </a:t>
          </a:r>
          <a:r>
            <a:rPr lang="en-US" sz="1400" b="1" dirty="0" err="1" smtClean="0">
              <a:solidFill>
                <a:schemeClr val="bg1"/>
              </a:solidFill>
              <a:latin typeface="HGSHeiseiMinchotaiW9" pitchFamily="18" charset="-128"/>
              <a:ea typeface="HGSHeiseiMinchotaiW9" pitchFamily="18" charset="-128"/>
            </a:rPr>
            <a:t>kepentingan</a:t>
          </a:r>
          <a:r>
            <a:rPr lang="en-US" sz="1400" b="1" dirty="0" smtClean="0">
              <a:solidFill>
                <a:schemeClr val="bg1"/>
              </a:solidFill>
              <a:latin typeface="HGSHeiseiMinchotaiW9" pitchFamily="18" charset="-128"/>
              <a:ea typeface="HGSHeiseiMinchotaiW9" pitchFamily="18" charset="-128"/>
            </a:rPr>
            <a:t> </a:t>
          </a:r>
          <a:r>
            <a:rPr lang="en-US" sz="1400" b="1" dirty="0" err="1" smtClean="0">
              <a:solidFill>
                <a:schemeClr val="bg1"/>
              </a:solidFill>
              <a:latin typeface="HGSHeiseiMinchotaiW9" pitchFamily="18" charset="-128"/>
              <a:ea typeface="HGSHeiseiMinchotaiW9" pitchFamily="18" charset="-128"/>
            </a:rPr>
            <a:t>masyarakat</a:t>
          </a:r>
          <a:endParaRPr lang="en-US" sz="1400" b="1" dirty="0">
            <a:solidFill>
              <a:schemeClr val="bg1"/>
            </a:solidFill>
            <a:latin typeface="HGSHeiseiMinchotaiW9" pitchFamily="18" charset="-128"/>
            <a:ea typeface="HGSHeiseiMinchotaiW9" pitchFamily="18" charset="-128"/>
          </a:endParaRPr>
        </a:p>
      </dgm:t>
    </dgm:pt>
    <dgm:pt modelId="{0D451110-0E28-4EED-8FC3-D9FDA1C3CA2E}" type="parTrans" cxnId="{58F73C23-A75A-4FFF-8CA9-3FEF2541A6C1}">
      <dgm:prSet/>
      <dgm:spPr/>
      <dgm:t>
        <a:bodyPr/>
        <a:lstStyle/>
        <a:p>
          <a:endParaRPr lang="en-US" b="1"/>
        </a:p>
      </dgm:t>
    </dgm:pt>
    <dgm:pt modelId="{CFFA4E05-8039-4DFB-8237-33B94370631A}" type="sibTrans" cxnId="{58F73C23-A75A-4FFF-8CA9-3FEF2541A6C1}">
      <dgm:prSet/>
      <dgm:spPr/>
      <dgm:t>
        <a:bodyPr/>
        <a:lstStyle/>
        <a:p>
          <a:endParaRPr lang="en-US" b="1"/>
        </a:p>
      </dgm:t>
    </dgm:pt>
    <dgm:pt modelId="{02066CF1-1A9D-4863-8ABC-93A52B693BEB}">
      <dgm:prSet phldrT="[Text]" custT="1"/>
      <dgm:spPr>
        <a:solidFill>
          <a:srgbClr val="CCFF33">
            <a:alpha val="89804"/>
          </a:srgbClr>
        </a:solidFill>
      </dgm:spPr>
      <dgm:t>
        <a:bodyPr/>
        <a:lstStyle/>
        <a:p>
          <a:r>
            <a:rPr lang="en-US" sz="1200" b="1" dirty="0" err="1" smtClean="0"/>
            <a:t>Hukum</a:t>
          </a:r>
          <a:r>
            <a:rPr lang="en-US" sz="1200" b="1" dirty="0" smtClean="0"/>
            <a:t> </a:t>
          </a:r>
          <a:r>
            <a:rPr lang="en-US" sz="1200" b="1" dirty="0" err="1" smtClean="0"/>
            <a:t>adalah</a:t>
          </a:r>
          <a:r>
            <a:rPr lang="en-US" sz="1200" b="1" dirty="0" smtClean="0"/>
            <a:t> </a:t>
          </a:r>
          <a:r>
            <a:rPr lang="en-US" sz="1200" b="1" dirty="0" err="1" smtClean="0"/>
            <a:t>kemauan</a:t>
          </a:r>
          <a:r>
            <a:rPr lang="en-US" sz="1200" b="1" dirty="0" smtClean="0"/>
            <a:t> </a:t>
          </a:r>
          <a:r>
            <a:rPr lang="en-US" sz="1200" b="1" dirty="0" err="1" smtClean="0"/>
            <a:t>publik</a:t>
          </a:r>
          <a:endParaRPr lang="en-US" sz="1200" b="1" dirty="0"/>
        </a:p>
      </dgm:t>
    </dgm:pt>
    <dgm:pt modelId="{BBC7E4F6-BD90-4C23-B465-B10918EDD61A}" type="parTrans" cxnId="{AD1A20E7-8C03-43C2-8336-7DFC70831746}">
      <dgm:prSet/>
      <dgm:spPr/>
      <dgm:t>
        <a:bodyPr/>
        <a:lstStyle/>
        <a:p>
          <a:endParaRPr lang="en-US" b="1"/>
        </a:p>
      </dgm:t>
    </dgm:pt>
    <dgm:pt modelId="{34528CC0-11C9-43AF-A7FE-F131AE915AD2}" type="sibTrans" cxnId="{AD1A20E7-8C03-43C2-8336-7DFC70831746}">
      <dgm:prSet/>
      <dgm:spPr/>
      <dgm:t>
        <a:bodyPr/>
        <a:lstStyle/>
        <a:p>
          <a:endParaRPr lang="en-US" b="1"/>
        </a:p>
      </dgm:t>
    </dgm:pt>
    <dgm:pt modelId="{88F99669-7FA6-482C-B9C7-C98993FA91D8}">
      <dgm:prSet phldrT="[Text]" custT="1"/>
      <dgm:spPr>
        <a:solidFill>
          <a:schemeClr val="accent4">
            <a:lumMod val="60000"/>
            <a:lumOff val="40000"/>
            <a:alpha val="90000"/>
          </a:schemeClr>
        </a:solidFill>
      </dgm:spPr>
      <dgm:t>
        <a:bodyPr/>
        <a:lstStyle/>
        <a:p>
          <a:r>
            <a:rPr lang="en-US" sz="1200" b="1" dirty="0" err="1" smtClean="0"/>
            <a:t>Mewujudkan</a:t>
          </a:r>
          <a:r>
            <a:rPr lang="en-US" sz="1200" b="1" dirty="0" smtClean="0"/>
            <a:t> </a:t>
          </a:r>
          <a:r>
            <a:rPr lang="en-US" sz="1200" b="1" dirty="0" err="1" smtClean="0"/>
            <a:t>kehidupan</a:t>
          </a:r>
          <a:r>
            <a:rPr lang="en-US" sz="1200" b="1" dirty="0" smtClean="0"/>
            <a:t> yang </a:t>
          </a:r>
          <a:r>
            <a:rPr lang="en-US" sz="1200" b="1" dirty="0" err="1" smtClean="0"/>
            <a:t>tertib</a:t>
          </a:r>
          <a:endParaRPr lang="en-US" sz="1200" b="1" dirty="0"/>
        </a:p>
      </dgm:t>
    </dgm:pt>
    <dgm:pt modelId="{9D54F7BD-CEE3-464F-B9E9-47BCCE556AC5}" type="parTrans" cxnId="{664808F2-5DCC-4D37-8633-E67F0BE2E34F}">
      <dgm:prSet/>
      <dgm:spPr/>
      <dgm:t>
        <a:bodyPr/>
        <a:lstStyle/>
        <a:p>
          <a:endParaRPr lang="en-US" b="1"/>
        </a:p>
      </dgm:t>
    </dgm:pt>
    <dgm:pt modelId="{10CDD280-E1B9-4569-B856-FAE786E75774}" type="sibTrans" cxnId="{664808F2-5DCC-4D37-8633-E67F0BE2E34F}">
      <dgm:prSet/>
      <dgm:spPr/>
      <dgm:t>
        <a:bodyPr/>
        <a:lstStyle/>
        <a:p>
          <a:endParaRPr lang="en-US" b="1"/>
        </a:p>
      </dgm:t>
    </dgm:pt>
    <dgm:pt modelId="{E2B2E551-908C-4FD5-BC03-1A6906921BD2}">
      <dgm:prSet phldrT="[Text]" custT="1"/>
      <dgm:spPr>
        <a:solidFill>
          <a:schemeClr val="accent1">
            <a:lumMod val="40000"/>
            <a:lumOff val="60000"/>
            <a:alpha val="90000"/>
          </a:schemeClr>
        </a:solidFill>
      </dgm:spPr>
      <dgm:t>
        <a:bodyPr/>
        <a:lstStyle/>
        <a:p>
          <a:r>
            <a:rPr lang="en-US" sz="1200" b="1" dirty="0" err="1" smtClean="0"/>
            <a:t>Alat</a:t>
          </a:r>
          <a:r>
            <a:rPr lang="en-US" sz="1200" b="1" dirty="0" smtClean="0"/>
            <a:t> </a:t>
          </a:r>
          <a:r>
            <a:rPr lang="en-US" sz="1200" b="1" dirty="0" err="1" smtClean="0"/>
            <a:t>modernisasi</a:t>
          </a:r>
          <a:endParaRPr lang="en-US" sz="1200" b="1" dirty="0"/>
        </a:p>
      </dgm:t>
    </dgm:pt>
    <dgm:pt modelId="{4EC833E7-A905-49C1-80C9-804AF5928C66}" type="parTrans" cxnId="{1A270522-00FC-4BEE-8FBD-657E001CF8A8}">
      <dgm:prSet/>
      <dgm:spPr/>
      <dgm:t>
        <a:bodyPr/>
        <a:lstStyle/>
        <a:p>
          <a:endParaRPr lang="en-US" b="1"/>
        </a:p>
      </dgm:t>
    </dgm:pt>
    <dgm:pt modelId="{240781EE-3B85-435E-B66F-51F7BB4AA6D2}" type="sibTrans" cxnId="{1A270522-00FC-4BEE-8FBD-657E001CF8A8}">
      <dgm:prSet/>
      <dgm:spPr/>
      <dgm:t>
        <a:bodyPr/>
        <a:lstStyle/>
        <a:p>
          <a:endParaRPr lang="en-US" b="1"/>
        </a:p>
      </dgm:t>
    </dgm:pt>
    <dgm:pt modelId="{CF55B72A-BBA7-4513-9637-5EAD8596F83D}">
      <dgm:prSet phldrT="[Text]" custT="1"/>
      <dgm:spPr>
        <a:solidFill>
          <a:schemeClr val="accent6">
            <a:lumMod val="60000"/>
            <a:lumOff val="40000"/>
            <a:alpha val="90000"/>
          </a:schemeClr>
        </a:solidFill>
      </dgm:spPr>
      <dgm:t>
        <a:bodyPr/>
        <a:lstStyle/>
        <a:p>
          <a:r>
            <a:rPr lang="en-US" sz="1200" b="1" dirty="0" err="1" smtClean="0"/>
            <a:t>Memberikan</a:t>
          </a:r>
          <a:r>
            <a:rPr lang="en-US" sz="1200" b="1" dirty="0" smtClean="0"/>
            <a:t> </a:t>
          </a:r>
          <a:r>
            <a:rPr lang="en-US" sz="1200" b="1" dirty="0" err="1" smtClean="0"/>
            <a:t>jaminan</a:t>
          </a:r>
          <a:r>
            <a:rPr lang="en-US" sz="1200" b="1" dirty="0" smtClean="0"/>
            <a:t> </a:t>
          </a:r>
          <a:r>
            <a:rPr lang="en-US" sz="1200" b="1" dirty="0" err="1" smtClean="0"/>
            <a:t>dalam</a:t>
          </a:r>
          <a:r>
            <a:rPr lang="en-US" sz="1200" b="1" dirty="0" smtClean="0"/>
            <a:t> </a:t>
          </a:r>
          <a:r>
            <a:rPr lang="en-US" sz="1200" b="1" dirty="0" err="1" smtClean="0"/>
            <a:t>penegakan</a:t>
          </a:r>
          <a:r>
            <a:rPr lang="en-US" sz="1200" b="1" dirty="0" smtClean="0"/>
            <a:t> </a:t>
          </a:r>
          <a:r>
            <a:rPr lang="en-US" sz="1200" b="1" dirty="0" err="1" smtClean="0"/>
            <a:t>hak-hak</a:t>
          </a:r>
          <a:r>
            <a:rPr lang="en-US" sz="1200" b="1" dirty="0" smtClean="0"/>
            <a:t> </a:t>
          </a:r>
          <a:r>
            <a:rPr lang="en-US" sz="1200" b="1" dirty="0" err="1" smtClean="0"/>
            <a:t>masyarakat</a:t>
          </a:r>
          <a:endParaRPr lang="en-US" sz="1200" b="1" dirty="0"/>
        </a:p>
      </dgm:t>
    </dgm:pt>
    <dgm:pt modelId="{F1561FC4-A973-4A68-981B-EA361E9BF314}" type="parTrans" cxnId="{6242E876-6CB8-4656-8FEC-3640C3C9615C}">
      <dgm:prSet/>
      <dgm:spPr/>
      <dgm:t>
        <a:bodyPr/>
        <a:lstStyle/>
        <a:p>
          <a:endParaRPr lang="en-US" b="1"/>
        </a:p>
      </dgm:t>
    </dgm:pt>
    <dgm:pt modelId="{FC6F80B8-E730-4EA3-923B-770C56122574}" type="sibTrans" cxnId="{6242E876-6CB8-4656-8FEC-3640C3C9615C}">
      <dgm:prSet/>
      <dgm:spPr/>
      <dgm:t>
        <a:bodyPr/>
        <a:lstStyle/>
        <a:p>
          <a:endParaRPr lang="en-US" b="1"/>
        </a:p>
      </dgm:t>
    </dgm:pt>
    <dgm:pt modelId="{B13823E1-DE79-41EC-BA81-73A0B15B2909}">
      <dgm:prSet phldrT="[Text]" custT="1"/>
      <dgm:spPr>
        <a:solidFill>
          <a:schemeClr val="accent1">
            <a:lumMod val="40000"/>
            <a:lumOff val="60000"/>
            <a:alpha val="90000"/>
          </a:schemeClr>
        </a:solidFill>
      </dgm:spPr>
      <dgm:t>
        <a:bodyPr/>
        <a:lstStyle/>
        <a:p>
          <a:r>
            <a:rPr lang="en-US" sz="1200" b="1" dirty="0" err="1" smtClean="0"/>
            <a:t>Memelihara</a:t>
          </a:r>
          <a:r>
            <a:rPr lang="en-US" sz="1200" b="1" dirty="0" smtClean="0"/>
            <a:t> </a:t>
          </a:r>
          <a:r>
            <a:rPr lang="en-US" sz="1200" b="1" dirty="0" err="1" smtClean="0"/>
            <a:t>kemampuan</a:t>
          </a:r>
          <a:r>
            <a:rPr lang="en-US" sz="1200" b="1" dirty="0" smtClean="0"/>
            <a:t> </a:t>
          </a:r>
          <a:r>
            <a:rPr lang="en-US" sz="1200" b="1" dirty="0" err="1" smtClean="0"/>
            <a:t>masyarakat</a:t>
          </a:r>
          <a:r>
            <a:rPr lang="en-US" sz="1200" b="1" dirty="0" smtClean="0"/>
            <a:t> </a:t>
          </a:r>
          <a:r>
            <a:rPr lang="en-US" sz="1200" b="1" dirty="0" err="1" smtClean="0"/>
            <a:t>untuk</a:t>
          </a:r>
          <a:r>
            <a:rPr lang="en-US" sz="1200" b="1" dirty="0" smtClean="0"/>
            <a:t> </a:t>
          </a:r>
          <a:r>
            <a:rPr lang="en-US" sz="1200" b="1" dirty="0" err="1" smtClean="0"/>
            <a:t>menyesuaikan</a:t>
          </a:r>
          <a:r>
            <a:rPr lang="en-US" sz="1200" b="1" dirty="0" smtClean="0"/>
            <a:t> </a:t>
          </a:r>
          <a:r>
            <a:rPr lang="en-US" sz="1200" b="1" dirty="0" err="1" smtClean="0"/>
            <a:t>diri</a:t>
          </a:r>
          <a:r>
            <a:rPr lang="en-US" sz="1200" b="1" dirty="0" smtClean="0"/>
            <a:t> </a:t>
          </a:r>
          <a:endParaRPr lang="en-US" sz="1200" b="1" dirty="0"/>
        </a:p>
      </dgm:t>
    </dgm:pt>
    <dgm:pt modelId="{0CD01B2C-43D4-4B6C-A894-6486E1846D0C}" type="parTrans" cxnId="{4D5E81D7-0568-4ACF-8701-632B122D166F}">
      <dgm:prSet/>
      <dgm:spPr/>
      <dgm:t>
        <a:bodyPr/>
        <a:lstStyle/>
        <a:p>
          <a:endParaRPr lang="en-US" b="1"/>
        </a:p>
      </dgm:t>
    </dgm:pt>
    <dgm:pt modelId="{CBFD19B5-45B6-4673-82D9-5363010BBE59}" type="sibTrans" cxnId="{4D5E81D7-0568-4ACF-8701-632B122D166F}">
      <dgm:prSet/>
      <dgm:spPr/>
      <dgm:t>
        <a:bodyPr/>
        <a:lstStyle/>
        <a:p>
          <a:endParaRPr lang="en-US" b="1"/>
        </a:p>
      </dgm:t>
    </dgm:pt>
    <dgm:pt modelId="{D5551EF6-C562-41E6-B70F-5CBBE05ADEDB}">
      <dgm:prSet phldrT="[Text]" custT="1"/>
      <dgm:spPr>
        <a:solidFill>
          <a:srgbClr val="CCFF33">
            <a:alpha val="89804"/>
          </a:srgbClr>
        </a:solidFill>
      </dgm:spPr>
      <dgm:t>
        <a:bodyPr/>
        <a:lstStyle/>
        <a:p>
          <a:r>
            <a:rPr lang="en-US" sz="1200" b="1" dirty="0" err="1" smtClean="0"/>
            <a:t>Hukum</a:t>
          </a:r>
          <a:r>
            <a:rPr lang="en-US" sz="1200" b="1" dirty="0" smtClean="0"/>
            <a:t> </a:t>
          </a:r>
          <a:r>
            <a:rPr lang="en-US" sz="1200" b="1" dirty="0" err="1" smtClean="0"/>
            <a:t>ditegakkan</a:t>
          </a:r>
          <a:r>
            <a:rPr lang="en-US" sz="1200" b="1" dirty="0" smtClean="0"/>
            <a:t> </a:t>
          </a:r>
          <a:r>
            <a:rPr lang="en-US" sz="1200" b="1" dirty="0" err="1" smtClean="0"/>
            <a:t>untuk</a:t>
          </a:r>
          <a:r>
            <a:rPr lang="en-US" sz="1200" b="1" dirty="0" smtClean="0"/>
            <a:t> </a:t>
          </a:r>
          <a:r>
            <a:rPr lang="en-US" sz="1200" b="1" dirty="0" err="1" smtClean="0"/>
            <a:t>menjaga</a:t>
          </a:r>
          <a:r>
            <a:rPr lang="en-US" sz="1200" b="1" dirty="0" smtClean="0"/>
            <a:t> </a:t>
          </a:r>
          <a:r>
            <a:rPr lang="en-US" sz="1200" b="1" dirty="0" err="1" smtClean="0"/>
            <a:t>kepentingan</a:t>
          </a:r>
          <a:r>
            <a:rPr lang="en-US" sz="1200" b="1" dirty="0" smtClean="0"/>
            <a:t> </a:t>
          </a:r>
          <a:r>
            <a:rPr lang="en-US" sz="1200" b="1" dirty="0" err="1" smtClean="0"/>
            <a:t>masyarakat</a:t>
          </a:r>
          <a:r>
            <a:rPr lang="en-US" sz="1200" b="1" dirty="0" smtClean="0"/>
            <a:t> </a:t>
          </a:r>
          <a:r>
            <a:rPr lang="en-US" sz="1200" b="1" dirty="0" err="1" smtClean="0"/>
            <a:t>banyak</a:t>
          </a:r>
          <a:endParaRPr lang="en-US" sz="1200" b="1" dirty="0"/>
        </a:p>
      </dgm:t>
    </dgm:pt>
    <dgm:pt modelId="{5A7DAC24-9AC9-4761-A14B-F5184E4E3001}" type="parTrans" cxnId="{4A8792D9-2733-4763-9731-295ECB057B82}">
      <dgm:prSet/>
      <dgm:spPr/>
      <dgm:t>
        <a:bodyPr/>
        <a:lstStyle/>
        <a:p>
          <a:endParaRPr lang="en-US" b="1"/>
        </a:p>
      </dgm:t>
    </dgm:pt>
    <dgm:pt modelId="{692BA8BA-A2ED-475E-BA70-C0CD0099BA95}" type="sibTrans" cxnId="{4A8792D9-2733-4763-9731-295ECB057B82}">
      <dgm:prSet/>
      <dgm:spPr/>
      <dgm:t>
        <a:bodyPr/>
        <a:lstStyle/>
        <a:p>
          <a:endParaRPr lang="en-US" b="1"/>
        </a:p>
      </dgm:t>
    </dgm:pt>
    <dgm:pt modelId="{C55A2A59-6645-43E5-9CEF-D70A302E560E}">
      <dgm:prSet phldrT="[Text]"/>
      <dgm:spPr/>
      <dgm:t>
        <a:bodyPr/>
        <a:lstStyle/>
        <a:p>
          <a:endParaRPr lang="en-US" b="1" dirty="0"/>
        </a:p>
      </dgm:t>
    </dgm:pt>
    <dgm:pt modelId="{4B48AE05-8D3C-4FFC-A532-A931A5B952DE}" type="parTrans" cxnId="{745FCB38-539F-4DB3-BA89-3A0177054CD3}">
      <dgm:prSet/>
      <dgm:spPr/>
      <dgm:t>
        <a:bodyPr/>
        <a:lstStyle/>
        <a:p>
          <a:endParaRPr lang="en-US" b="1"/>
        </a:p>
      </dgm:t>
    </dgm:pt>
    <dgm:pt modelId="{2E9DE181-5D5C-4DC8-BBB2-41F80B83847C}" type="sibTrans" cxnId="{745FCB38-539F-4DB3-BA89-3A0177054CD3}">
      <dgm:prSet/>
      <dgm:spPr/>
      <dgm:t>
        <a:bodyPr/>
        <a:lstStyle/>
        <a:p>
          <a:endParaRPr lang="en-US" b="1"/>
        </a:p>
      </dgm:t>
    </dgm:pt>
    <dgm:pt modelId="{93791C38-6EB6-44F1-8CC7-7B9D414B9AD6}">
      <dgm:prSet phldrT="[Text]" custT="1"/>
      <dgm:spPr>
        <a:solidFill>
          <a:schemeClr val="accent4">
            <a:lumMod val="60000"/>
            <a:lumOff val="40000"/>
            <a:alpha val="90000"/>
          </a:schemeClr>
        </a:solidFill>
      </dgm:spPr>
      <dgm:t>
        <a:bodyPr/>
        <a:lstStyle/>
        <a:p>
          <a:r>
            <a:rPr lang="en-US" sz="1200" b="1" dirty="0" err="1" smtClean="0"/>
            <a:t>Mengatur</a:t>
          </a:r>
          <a:r>
            <a:rPr lang="en-US" sz="1200" b="1" dirty="0" smtClean="0"/>
            <a:t> </a:t>
          </a:r>
          <a:r>
            <a:rPr lang="en-US" sz="1200" b="1" dirty="0" err="1" smtClean="0"/>
            <a:t>pembagian</a:t>
          </a:r>
          <a:r>
            <a:rPr lang="en-US" sz="1200" b="1" dirty="0" smtClean="0"/>
            <a:t> </a:t>
          </a:r>
          <a:r>
            <a:rPr lang="en-US" sz="1200" b="1" dirty="0" err="1" smtClean="0"/>
            <a:t>kekuasaan</a:t>
          </a:r>
          <a:endParaRPr lang="en-US" sz="1200" b="1" dirty="0"/>
        </a:p>
      </dgm:t>
    </dgm:pt>
    <dgm:pt modelId="{CA700BB9-485C-4A0D-AF2B-AF671B0FA45B}" type="parTrans" cxnId="{B41BD912-ED97-4005-A06C-6347F13AD043}">
      <dgm:prSet/>
      <dgm:spPr/>
      <dgm:t>
        <a:bodyPr/>
        <a:lstStyle/>
        <a:p>
          <a:endParaRPr lang="en-US"/>
        </a:p>
      </dgm:t>
    </dgm:pt>
    <dgm:pt modelId="{CB93BE40-8BF0-45A9-967B-FF6F7F276CF1}" type="sibTrans" cxnId="{B41BD912-ED97-4005-A06C-6347F13AD043}">
      <dgm:prSet/>
      <dgm:spPr/>
      <dgm:t>
        <a:bodyPr/>
        <a:lstStyle/>
        <a:p>
          <a:endParaRPr lang="en-US"/>
        </a:p>
      </dgm:t>
    </dgm:pt>
    <dgm:pt modelId="{225C2AE3-5E67-4CE4-8B2A-71DDBFF8E482}">
      <dgm:prSet phldrT="[Text]" custT="1"/>
      <dgm:spPr>
        <a:solidFill>
          <a:srgbClr val="CCFF33">
            <a:alpha val="89804"/>
          </a:srgbClr>
        </a:solidFill>
      </dgm:spPr>
      <dgm:t>
        <a:bodyPr/>
        <a:lstStyle/>
        <a:p>
          <a:r>
            <a:rPr lang="en-US" sz="1200" b="1" dirty="0" err="1" smtClean="0"/>
            <a:t>Kepentingan</a:t>
          </a:r>
          <a:r>
            <a:rPr lang="en-US" sz="1200" b="1" dirty="0" smtClean="0"/>
            <a:t> </a:t>
          </a:r>
          <a:r>
            <a:rPr lang="en-US" sz="1200" b="1" dirty="0" err="1" smtClean="0"/>
            <a:t>terhadap</a:t>
          </a:r>
          <a:r>
            <a:rPr lang="en-US" sz="1200" b="1" dirty="0" smtClean="0"/>
            <a:t> rasa </a:t>
          </a:r>
          <a:r>
            <a:rPr lang="en-US" sz="1200" b="1" dirty="0" err="1" smtClean="0"/>
            <a:t>adil</a:t>
          </a:r>
          <a:endParaRPr lang="en-US" sz="1200" b="1" dirty="0"/>
        </a:p>
      </dgm:t>
    </dgm:pt>
    <dgm:pt modelId="{E7E81745-4AF3-46D6-B420-66380B5AB952}" type="parTrans" cxnId="{87133D9E-1889-4786-9FE0-61142006992B}">
      <dgm:prSet/>
      <dgm:spPr/>
      <dgm:t>
        <a:bodyPr/>
        <a:lstStyle/>
        <a:p>
          <a:endParaRPr lang="en-US"/>
        </a:p>
      </dgm:t>
    </dgm:pt>
    <dgm:pt modelId="{C4F48444-FDF1-4D34-AEB3-D0A37A7CA478}" type="sibTrans" cxnId="{87133D9E-1889-4786-9FE0-61142006992B}">
      <dgm:prSet/>
      <dgm:spPr/>
      <dgm:t>
        <a:bodyPr/>
        <a:lstStyle/>
        <a:p>
          <a:endParaRPr lang="en-US"/>
        </a:p>
      </dgm:t>
    </dgm:pt>
    <dgm:pt modelId="{BB875343-AF93-4704-9EDC-6B20354F9B7E}" type="pres">
      <dgm:prSet presAssocID="{2E42147B-51DE-4FA6-9F31-939396CC1F99}" presName="cycleMatrixDiagram" presStyleCnt="0">
        <dgm:presLayoutVars>
          <dgm:chMax val="1"/>
          <dgm:dir/>
          <dgm:animLvl val="lvl"/>
          <dgm:resizeHandles val="exact"/>
        </dgm:presLayoutVars>
      </dgm:prSet>
      <dgm:spPr/>
      <dgm:t>
        <a:bodyPr/>
        <a:lstStyle/>
        <a:p>
          <a:endParaRPr lang="en-US"/>
        </a:p>
      </dgm:t>
    </dgm:pt>
    <dgm:pt modelId="{6D6CA173-A7AF-44D8-9080-83EAB1277E06}" type="pres">
      <dgm:prSet presAssocID="{2E42147B-51DE-4FA6-9F31-939396CC1F99}" presName="children" presStyleCnt="0"/>
      <dgm:spPr/>
    </dgm:pt>
    <dgm:pt modelId="{73F1B555-CCFB-4949-A7D6-FA27C20729E4}" type="pres">
      <dgm:prSet presAssocID="{2E42147B-51DE-4FA6-9F31-939396CC1F99}" presName="child1group" presStyleCnt="0"/>
      <dgm:spPr/>
    </dgm:pt>
    <dgm:pt modelId="{5569CD03-83EC-47EE-A252-1218E299EF80}" type="pres">
      <dgm:prSet presAssocID="{2E42147B-51DE-4FA6-9F31-939396CC1F99}" presName="child1" presStyleLbl="bgAcc1" presStyleIdx="0" presStyleCnt="4" custLinFactNeighborX="-14004" custLinFactNeighborY="-4281"/>
      <dgm:spPr/>
      <dgm:t>
        <a:bodyPr/>
        <a:lstStyle/>
        <a:p>
          <a:endParaRPr lang="en-US"/>
        </a:p>
      </dgm:t>
    </dgm:pt>
    <dgm:pt modelId="{7C256482-A9D7-4778-B13F-95F9FCBEC1DD}" type="pres">
      <dgm:prSet presAssocID="{2E42147B-51DE-4FA6-9F31-939396CC1F99}" presName="child1Text" presStyleLbl="bgAcc1" presStyleIdx="0" presStyleCnt="4">
        <dgm:presLayoutVars>
          <dgm:bulletEnabled val="1"/>
        </dgm:presLayoutVars>
      </dgm:prSet>
      <dgm:spPr/>
      <dgm:t>
        <a:bodyPr/>
        <a:lstStyle/>
        <a:p>
          <a:endParaRPr lang="en-US"/>
        </a:p>
      </dgm:t>
    </dgm:pt>
    <dgm:pt modelId="{F51F39B5-8109-48A7-A301-E7CC2C83754A}" type="pres">
      <dgm:prSet presAssocID="{2E42147B-51DE-4FA6-9F31-939396CC1F99}" presName="child2group" presStyleCnt="0"/>
      <dgm:spPr/>
    </dgm:pt>
    <dgm:pt modelId="{217D48DA-96C0-4BD7-941B-9CDB0FE495A8}" type="pres">
      <dgm:prSet presAssocID="{2E42147B-51DE-4FA6-9F31-939396CC1F99}" presName="child2" presStyleLbl="bgAcc1" presStyleIdx="1" presStyleCnt="4" custLinFactNeighborX="15461" custLinFactNeighborY="-167"/>
      <dgm:spPr/>
      <dgm:t>
        <a:bodyPr/>
        <a:lstStyle/>
        <a:p>
          <a:endParaRPr lang="en-US"/>
        </a:p>
      </dgm:t>
    </dgm:pt>
    <dgm:pt modelId="{D70A70B4-5EEA-44BD-97C9-54132EA3E29A}" type="pres">
      <dgm:prSet presAssocID="{2E42147B-51DE-4FA6-9F31-939396CC1F99}" presName="child2Text" presStyleLbl="bgAcc1" presStyleIdx="1" presStyleCnt="4">
        <dgm:presLayoutVars>
          <dgm:bulletEnabled val="1"/>
        </dgm:presLayoutVars>
      </dgm:prSet>
      <dgm:spPr/>
      <dgm:t>
        <a:bodyPr/>
        <a:lstStyle/>
        <a:p>
          <a:endParaRPr lang="en-US"/>
        </a:p>
      </dgm:t>
    </dgm:pt>
    <dgm:pt modelId="{7E33724A-DF5B-4DCB-975B-6021E7E5C3FE}" type="pres">
      <dgm:prSet presAssocID="{2E42147B-51DE-4FA6-9F31-939396CC1F99}" presName="child3group" presStyleCnt="0"/>
      <dgm:spPr/>
    </dgm:pt>
    <dgm:pt modelId="{F0337013-00B5-4E7E-8113-A84161AF0DC5}" type="pres">
      <dgm:prSet presAssocID="{2E42147B-51DE-4FA6-9F31-939396CC1F99}" presName="child3" presStyleLbl="bgAcc1" presStyleIdx="2" presStyleCnt="4" custLinFactNeighborX="24014" custLinFactNeighborY="7389"/>
      <dgm:spPr/>
      <dgm:t>
        <a:bodyPr/>
        <a:lstStyle/>
        <a:p>
          <a:endParaRPr lang="en-US"/>
        </a:p>
      </dgm:t>
    </dgm:pt>
    <dgm:pt modelId="{3F55080B-DF38-48FD-91C2-9C9317A55532}" type="pres">
      <dgm:prSet presAssocID="{2E42147B-51DE-4FA6-9F31-939396CC1F99}" presName="child3Text" presStyleLbl="bgAcc1" presStyleIdx="2" presStyleCnt="4">
        <dgm:presLayoutVars>
          <dgm:bulletEnabled val="1"/>
        </dgm:presLayoutVars>
      </dgm:prSet>
      <dgm:spPr/>
      <dgm:t>
        <a:bodyPr/>
        <a:lstStyle/>
        <a:p>
          <a:endParaRPr lang="en-US"/>
        </a:p>
      </dgm:t>
    </dgm:pt>
    <dgm:pt modelId="{D791E883-BB64-474E-B292-00DA7A82EB0B}" type="pres">
      <dgm:prSet presAssocID="{2E42147B-51DE-4FA6-9F31-939396CC1F99}" presName="child4group" presStyleCnt="0"/>
      <dgm:spPr/>
    </dgm:pt>
    <dgm:pt modelId="{4BBFC093-052F-44CD-8BC6-08AE87EB02B5}" type="pres">
      <dgm:prSet presAssocID="{2E42147B-51DE-4FA6-9F31-939396CC1F99}" presName="child4" presStyleLbl="bgAcc1" presStyleIdx="3" presStyleCnt="4" custScaleY="134501" custLinFactNeighborX="-25096" custLinFactNeighborY="-24144"/>
      <dgm:spPr/>
      <dgm:t>
        <a:bodyPr/>
        <a:lstStyle/>
        <a:p>
          <a:endParaRPr lang="en-US"/>
        </a:p>
      </dgm:t>
    </dgm:pt>
    <dgm:pt modelId="{1BAC92DB-C1AD-47E8-8A35-48ADD6A3833A}" type="pres">
      <dgm:prSet presAssocID="{2E42147B-51DE-4FA6-9F31-939396CC1F99}" presName="child4Text" presStyleLbl="bgAcc1" presStyleIdx="3" presStyleCnt="4">
        <dgm:presLayoutVars>
          <dgm:bulletEnabled val="1"/>
        </dgm:presLayoutVars>
      </dgm:prSet>
      <dgm:spPr/>
      <dgm:t>
        <a:bodyPr/>
        <a:lstStyle/>
        <a:p>
          <a:endParaRPr lang="en-US"/>
        </a:p>
      </dgm:t>
    </dgm:pt>
    <dgm:pt modelId="{9C80199C-601D-4602-8184-02DB69574782}" type="pres">
      <dgm:prSet presAssocID="{2E42147B-51DE-4FA6-9F31-939396CC1F99}" presName="childPlaceholder" presStyleCnt="0"/>
      <dgm:spPr/>
    </dgm:pt>
    <dgm:pt modelId="{737CAAE6-E6F3-4E2C-A268-EFE299194019}" type="pres">
      <dgm:prSet presAssocID="{2E42147B-51DE-4FA6-9F31-939396CC1F99}" presName="circle" presStyleCnt="0"/>
      <dgm:spPr/>
    </dgm:pt>
    <dgm:pt modelId="{6495C663-BFAB-410C-85A2-F9411D01CBB7}" type="pres">
      <dgm:prSet presAssocID="{2E42147B-51DE-4FA6-9F31-939396CC1F99}" presName="quadrant1" presStyleLbl="node1" presStyleIdx="0" presStyleCnt="4">
        <dgm:presLayoutVars>
          <dgm:chMax val="1"/>
          <dgm:bulletEnabled val="1"/>
        </dgm:presLayoutVars>
      </dgm:prSet>
      <dgm:spPr/>
      <dgm:t>
        <a:bodyPr/>
        <a:lstStyle/>
        <a:p>
          <a:endParaRPr lang="en-US"/>
        </a:p>
      </dgm:t>
    </dgm:pt>
    <dgm:pt modelId="{B9E13E9C-D632-4CE9-BC62-CD95EFDE7DBA}" type="pres">
      <dgm:prSet presAssocID="{2E42147B-51DE-4FA6-9F31-939396CC1F99}" presName="quadrant2" presStyleLbl="node1" presStyleIdx="1" presStyleCnt="4">
        <dgm:presLayoutVars>
          <dgm:chMax val="1"/>
          <dgm:bulletEnabled val="1"/>
        </dgm:presLayoutVars>
      </dgm:prSet>
      <dgm:spPr/>
      <dgm:t>
        <a:bodyPr/>
        <a:lstStyle/>
        <a:p>
          <a:endParaRPr lang="en-US"/>
        </a:p>
      </dgm:t>
    </dgm:pt>
    <dgm:pt modelId="{71D9993E-D382-439B-90F6-B17FD86C8DEC}" type="pres">
      <dgm:prSet presAssocID="{2E42147B-51DE-4FA6-9F31-939396CC1F99}" presName="quadrant3" presStyleLbl="node1" presStyleIdx="2" presStyleCnt="4">
        <dgm:presLayoutVars>
          <dgm:chMax val="1"/>
          <dgm:bulletEnabled val="1"/>
        </dgm:presLayoutVars>
      </dgm:prSet>
      <dgm:spPr/>
      <dgm:t>
        <a:bodyPr/>
        <a:lstStyle/>
        <a:p>
          <a:endParaRPr lang="en-US"/>
        </a:p>
      </dgm:t>
    </dgm:pt>
    <dgm:pt modelId="{CE48CE5C-30C2-466A-98E4-46C465C49060}" type="pres">
      <dgm:prSet presAssocID="{2E42147B-51DE-4FA6-9F31-939396CC1F99}" presName="quadrant4" presStyleLbl="node1" presStyleIdx="3" presStyleCnt="4">
        <dgm:presLayoutVars>
          <dgm:chMax val="1"/>
          <dgm:bulletEnabled val="1"/>
        </dgm:presLayoutVars>
      </dgm:prSet>
      <dgm:spPr/>
      <dgm:t>
        <a:bodyPr/>
        <a:lstStyle/>
        <a:p>
          <a:endParaRPr lang="en-US"/>
        </a:p>
      </dgm:t>
    </dgm:pt>
    <dgm:pt modelId="{18F296DD-6011-431C-B831-5C7C207ACE0E}" type="pres">
      <dgm:prSet presAssocID="{2E42147B-51DE-4FA6-9F31-939396CC1F99}" presName="quadrantPlaceholder" presStyleCnt="0"/>
      <dgm:spPr/>
    </dgm:pt>
    <dgm:pt modelId="{A85F6D90-8F71-4619-9221-E323BB5FFDA5}" type="pres">
      <dgm:prSet presAssocID="{2E42147B-51DE-4FA6-9F31-939396CC1F99}" presName="center1" presStyleLbl="fgShp" presStyleIdx="0" presStyleCnt="2"/>
      <dgm:spPr/>
    </dgm:pt>
    <dgm:pt modelId="{268A48FC-0D66-4ADC-842E-404C88AE4BC2}" type="pres">
      <dgm:prSet presAssocID="{2E42147B-51DE-4FA6-9F31-939396CC1F99}" presName="center2" presStyleLbl="fgShp" presStyleIdx="1" presStyleCnt="2"/>
      <dgm:spPr/>
    </dgm:pt>
  </dgm:ptLst>
  <dgm:cxnLst>
    <dgm:cxn modelId="{E9030747-8BD0-44C1-AF47-D92945E85AE5}" srcId="{2E42147B-51DE-4FA6-9F31-939396CC1F99}" destId="{9EAA4F4F-07DE-4451-A2DC-C4356C3ACF27}" srcOrd="1" destOrd="0" parTransId="{AD70F4D1-1B85-410D-ACF0-13EFF6685C8B}" sibTransId="{BDBA9AE7-3A8C-4504-8945-077D68237D56}"/>
    <dgm:cxn modelId="{E2545407-10C7-40B7-9A58-C7DCFD67C33D}" type="presOf" srcId="{225C2AE3-5E67-4CE4-8B2A-71DDBFF8E482}" destId="{4BBFC093-052F-44CD-8BC6-08AE87EB02B5}" srcOrd="0" destOrd="0" presId="urn:microsoft.com/office/officeart/2005/8/layout/cycle4"/>
    <dgm:cxn modelId="{745FCB38-539F-4DB3-BA89-3A0177054CD3}" srcId="{2E42147B-51DE-4FA6-9F31-939396CC1F99}" destId="{C55A2A59-6645-43E5-9CEF-D70A302E560E}" srcOrd="4" destOrd="0" parTransId="{4B48AE05-8D3C-4FFC-A532-A931A5B952DE}" sibTransId="{2E9DE181-5D5C-4DC8-BBB2-41F80B83847C}"/>
    <dgm:cxn modelId="{494FD4F1-732B-4AD8-9559-2BBE4E545D26}" type="presOf" srcId="{E2B2E551-908C-4FD5-BC03-1A6906921BD2}" destId="{D70A70B4-5EEA-44BD-97C9-54132EA3E29A}" srcOrd="1" destOrd="1" presId="urn:microsoft.com/office/officeart/2005/8/layout/cycle4"/>
    <dgm:cxn modelId="{BB7BA2B0-EE6C-487D-A8A3-C078BCCDC5FB}" type="presOf" srcId="{9EAA4F4F-07DE-4451-A2DC-C4356C3ACF27}" destId="{B9E13E9C-D632-4CE9-BC62-CD95EFDE7DBA}" srcOrd="0" destOrd="0" presId="urn:microsoft.com/office/officeart/2005/8/layout/cycle4"/>
    <dgm:cxn modelId="{AEA83616-CCA1-434E-8EC8-BED05517043F}" type="presOf" srcId="{CF55B72A-BBA7-4513-9637-5EAD8596F83D}" destId="{F0337013-00B5-4E7E-8113-A84161AF0DC5}" srcOrd="0" destOrd="1" presId="urn:microsoft.com/office/officeart/2005/8/layout/cycle4"/>
    <dgm:cxn modelId="{FE28A7AE-0643-42F6-91EC-962C3DC18F84}" type="presOf" srcId="{EBFDAAFC-F502-46F9-AEDE-CCCFD2C790D6}" destId="{7C256482-A9D7-4778-B13F-95F9FCBEC1DD}" srcOrd="1" destOrd="0" presId="urn:microsoft.com/office/officeart/2005/8/layout/cycle4"/>
    <dgm:cxn modelId="{54650831-32D1-4E31-894C-79D58652CD2A}" type="presOf" srcId="{CF55B72A-BBA7-4513-9637-5EAD8596F83D}" destId="{3F55080B-DF38-48FD-91C2-9C9317A55532}" srcOrd="1" destOrd="1" presId="urn:microsoft.com/office/officeart/2005/8/layout/cycle4"/>
    <dgm:cxn modelId="{DEFDFF56-B78F-4B91-8C20-D482EA3D0D95}" srcId="{93856DC1-2536-4683-AC58-1B199D0CEEBD}" destId="{EBFDAAFC-F502-46F9-AEDE-CCCFD2C790D6}" srcOrd="0" destOrd="0" parTransId="{F3DC2880-21B7-4059-BC17-B1EAEFCF049D}" sibTransId="{268F6FE5-393C-4490-9296-02B5F2595A22}"/>
    <dgm:cxn modelId="{E8CEE056-56C0-4142-91FC-CB82B6D07A77}" type="presOf" srcId="{136ED338-1CF9-41AD-A646-3EA86CB5D58E}" destId="{D70A70B4-5EEA-44BD-97C9-54132EA3E29A}" srcOrd="1" destOrd="0" presId="urn:microsoft.com/office/officeart/2005/8/layout/cycle4"/>
    <dgm:cxn modelId="{540DD083-DB86-4C70-B7AD-B63FF89937AE}" type="presOf" srcId="{40CDEC89-CFCB-42F9-9D83-E54EFDCA6DAE}" destId="{3F55080B-DF38-48FD-91C2-9C9317A55532}" srcOrd="1" destOrd="0" presId="urn:microsoft.com/office/officeart/2005/8/layout/cycle4"/>
    <dgm:cxn modelId="{B4959396-743C-4F32-9546-36F705822FB5}" type="presOf" srcId="{40CDEC89-CFCB-42F9-9D83-E54EFDCA6DAE}" destId="{F0337013-00B5-4E7E-8113-A84161AF0DC5}" srcOrd="0" destOrd="0" presId="urn:microsoft.com/office/officeart/2005/8/layout/cycle4"/>
    <dgm:cxn modelId="{1A270522-00FC-4BEE-8FBD-657E001CF8A8}" srcId="{9EAA4F4F-07DE-4451-A2DC-C4356C3ACF27}" destId="{E2B2E551-908C-4FD5-BC03-1A6906921BD2}" srcOrd="1" destOrd="0" parTransId="{4EC833E7-A905-49C1-80C9-804AF5928C66}" sibTransId="{240781EE-3B85-435E-B66F-51F7BB4AA6D2}"/>
    <dgm:cxn modelId="{D3267999-E2E0-4B57-B52A-8A02E325B41C}" type="presOf" srcId="{EBFDAAFC-F502-46F9-AEDE-CCCFD2C790D6}" destId="{5569CD03-83EC-47EE-A252-1218E299EF80}" srcOrd="0" destOrd="0" presId="urn:microsoft.com/office/officeart/2005/8/layout/cycle4"/>
    <dgm:cxn modelId="{42BD68B7-C490-425A-8614-A54DFC1680C2}" type="presOf" srcId="{88F99669-7FA6-482C-B9C7-C98993FA91D8}" destId="{5569CD03-83EC-47EE-A252-1218E299EF80}" srcOrd="0" destOrd="2" presId="urn:microsoft.com/office/officeart/2005/8/layout/cycle4"/>
    <dgm:cxn modelId="{2FBC87F4-6ED7-4BCE-8B0A-5F19B545FAD9}" type="presOf" srcId="{B13823E1-DE79-41EC-BA81-73A0B15B2909}" destId="{D70A70B4-5EEA-44BD-97C9-54132EA3E29A}" srcOrd="1" destOrd="2" presId="urn:microsoft.com/office/officeart/2005/8/layout/cycle4"/>
    <dgm:cxn modelId="{C32B6507-3327-4A61-A257-017838CD1CC8}" type="presOf" srcId="{DD7A3BD1-FA63-4FCC-841C-7EC7363B5934}" destId="{71D9993E-D382-439B-90F6-B17FD86C8DEC}" srcOrd="0" destOrd="0" presId="urn:microsoft.com/office/officeart/2005/8/layout/cycle4"/>
    <dgm:cxn modelId="{3527F6BE-47CB-4D0B-9B70-CE875F2C8AA8}" type="presOf" srcId="{E2B2E551-908C-4FD5-BC03-1A6906921BD2}" destId="{217D48DA-96C0-4BD7-941B-9CDB0FE495A8}" srcOrd="0" destOrd="1" presId="urn:microsoft.com/office/officeart/2005/8/layout/cycle4"/>
    <dgm:cxn modelId="{D9D248E9-7DDF-4762-A6BA-382848C7836B}" type="presOf" srcId="{2E42147B-51DE-4FA6-9F31-939396CC1F99}" destId="{BB875343-AF93-4704-9EDC-6B20354F9B7E}" srcOrd="0" destOrd="0" presId="urn:microsoft.com/office/officeart/2005/8/layout/cycle4"/>
    <dgm:cxn modelId="{F5393E29-7F9D-4F8F-B7F0-44B0BD0D605F}" srcId="{DD7A3BD1-FA63-4FCC-841C-7EC7363B5934}" destId="{40CDEC89-CFCB-42F9-9D83-E54EFDCA6DAE}" srcOrd="0" destOrd="0" parTransId="{7BE9F2B5-5FE0-49E7-9125-907B58FF34FE}" sibTransId="{2205C377-8B68-420D-ADCE-FCFF4E0787A9}"/>
    <dgm:cxn modelId="{EE2A4244-FB7E-49B1-A64A-D04E58F9EE07}" type="presOf" srcId="{88F99669-7FA6-482C-B9C7-C98993FA91D8}" destId="{7C256482-A9D7-4778-B13F-95F9FCBEC1DD}" srcOrd="1" destOrd="2" presId="urn:microsoft.com/office/officeart/2005/8/layout/cycle4"/>
    <dgm:cxn modelId="{38115A08-D337-49C3-AED2-6B6EB514E576}" srcId="{2E42147B-51DE-4FA6-9F31-939396CC1F99}" destId="{93856DC1-2536-4683-AC58-1B199D0CEEBD}" srcOrd="0" destOrd="0" parTransId="{923932D2-853C-42DB-BD51-F8BA045DA4FD}" sibTransId="{DF324277-059C-464E-8984-8945BEDAA1A2}"/>
    <dgm:cxn modelId="{97633733-0D23-4368-97F5-F506FC645B2B}" type="presOf" srcId="{93856DC1-2536-4683-AC58-1B199D0CEEBD}" destId="{6495C663-BFAB-410C-85A2-F9411D01CBB7}" srcOrd="0" destOrd="0" presId="urn:microsoft.com/office/officeart/2005/8/layout/cycle4"/>
    <dgm:cxn modelId="{6242E876-6CB8-4656-8FEC-3640C3C9615C}" srcId="{DD7A3BD1-FA63-4FCC-841C-7EC7363B5934}" destId="{CF55B72A-BBA7-4513-9637-5EAD8596F83D}" srcOrd="1" destOrd="0" parTransId="{F1561FC4-A973-4A68-981B-EA361E9BF314}" sibTransId="{FC6F80B8-E730-4EA3-923B-770C56122574}"/>
    <dgm:cxn modelId="{DC6AA20E-FB3E-4E1A-A0FB-C01A0A8367A6}" type="presOf" srcId="{93791C38-6EB6-44F1-8CC7-7B9D414B9AD6}" destId="{7C256482-A9D7-4778-B13F-95F9FCBEC1DD}" srcOrd="1" destOrd="1" presId="urn:microsoft.com/office/officeart/2005/8/layout/cycle4"/>
    <dgm:cxn modelId="{6126A5BE-F510-443C-8365-F02F83CF3761}" type="presOf" srcId="{D5551EF6-C562-41E6-B70F-5CBBE05ADEDB}" destId="{1BAC92DB-C1AD-47E8-8A35-48ADD6A3833A}" srcOrd="1" destOrd="2" presId="urn:microsoft.com/office/officeart/2005/8/layout/cycle4"/>
    <dgm:cxn modelId="{87133D9E-1889-4786-9FE0-61142006992B}" srcId="{269E41E8-7388-414A-9004-C92B190EED4F}" destId="{225C2AE3-5E67-4CE4-8B2A-71DDBFF8E482}" srcOrd="0" destOrd="0" parTransId="{E7E81745-4AF3-46D6-B420-66380B5AB952}" sibTransId="{C4F48444-FDF1-4D34-AEB3-D0A37A7CA478}"/>
    <dgm:cxn modelId="{24334B94-D62C-409B-ACEA-57BBC06788FD}" srcId="{2E42147B-51DE-4FA6-9F31-939396CC1F99}" destId="{DD7A3BD1-FA63-4FCC-841C-7EC7363B5934}" srcOrd="2" destOrd="0" parTransId="{E20A9AA3-1124-4E73-89DD-8E2230B996EF}" sibTransId="{EEA71353-7F6D-4135-B939-0AB37BAC895A}"/>
    <dgm:cxn modelId="{4D5E81D7-0568-4ACF-8701-632B122D166F}" srcId="{9EAA4F4F-07DE-4451-A2DC-C4356C3ACF27}" destId="{B13823E1-DE79-41EC-BA81-73A0B15B2909}" srcOrd="2" destOrd="0" parTransId="{0CD01B2C-43D4-4B6C-A894-6486E1846D0C}" sibTransId="{CBFD19B5-45B6-4673-82D9-5363010BBE59}"/>
    <dgm:cxn modelId="{4A8792D9-2733-4763-9731-295ECB057B82}" srcId="{269E41E8-7388-414A-9004-C92B190EED4F}" destId="{D5551EF6-C562-41E6-B70F-5CBBE05ADEDB}" srcOrd="2" destOrd="0" parTransId="{5A7DAC24-9AC9-4761-A14B-F5184E4E3001}" sibTransId="{692BA8BA-A2ED-475E-BA70-C0CD0099BA95}"/>
    <dgm:cxn modelId="{E515838D-D301-4EC9-BE8E-833668B643ED}" type="presOf" srcId="{136ED338-1CF9-41AD-A646-3EA86CB5D58E}" destId="{217D48DA-96C0-4BD7-941B-9CDB0FE495A8}" srcOrd="0" destOrd="0" presId="urn:microsoft.com/office/officeart/2005/8/layout/cycle4"/>
    <dgm:cxn modelId="{FB0F30A3-2C96-4217-8208-78C7EAD1CC50}" type="presOf" srcId="{B13823E1-DE79-41EC-BA81-73A0B15B2909}" destId="{217D48DA-96C0-4BD7-941B-9CDB0FE495A8}" srcOrd="0" destOrd="2" presId="urn:microsoft.com/office/officeart/2005/8/layout/cycle4"/>
    <dgm:cxn modelId="{B13CC4DA-BB38-4448-97A7-CF2537F04720}" type="presOf" srcId="{02066CF1-1A9D-4863-8ABC-93A52B693BEB}" destId="{4BBFC093-052F-44CD-8BC6-08AE87EB02B5}" srcOrd="0" destOrd="1" presId="urn:microsoft.com/office/officeart/2005/8/layout/cycle4"/>
    <dgm:cxn modelId="{BAEDB871-B78B-4745-BBE0-E21BA6374BB5}" type="presOf" srcId="{225C2AE3-5E67-4CE4-8B2A-71DDBFF8E482}" destId="{1BAC92DB-C1AD-47E8-8A35-48ADD6A3833A}" srcOrd="1" destOrd="0" presId="urn:microsoft.com/office/officeart/2005/8/layout/cycle4"/>
    <dgm:cxn modelId="{3D92C5A1-7867-44DD-96E1-EC792B77CEB1}" srcId="{9EAA4F4F-07DE-4451-A2DC-C4356C3ACF27}" destId="{136ED338-1CF9-41AD-A646-3EA86CB5D58E}" srcOrd="0" destOrd="0" parTransId="{6355493F-3C9C-4D71-B83A-7F089C185AF2}" sibTransId="{A8649302-1712-4A20-9C07-0F28398EAD0E}"/>
    <dgm:cxn modelId="{AD1A20E7-8C03-43C2-8336-7DFC70831746}" srcId="{269E41E8-7388-414A-9004-C92B190EED4F}" destId="{02066CF1-1A9D-4863-8ABC-93A52B693BEB}" srcOrd="1" destOrd="0" parTransId="{BBC7E4F6-BD90-4C23-B465-B10918EDD61A}" sibTransId="{34528CC0-11C9-43AF-A7FE-F131AE915AD2}"/>
    <dgm:cxn modelId="{3FBE1FB6-39C5-4016-941E-839D7223FF6A}" type="presOf" srcId="{02066CF1-1A9D-4863-8ABC-93A52B693BEB}" destId="{1BAC92DB-C1AD-47E8-8A35-48ADD6A3833A}" srcOrd="1" destOrd="1" presId="urn:microsoft.com/office/officeart/2005/8/layout/cycle4"/>
    <dgm:cxn modelId="{387519A5-9B0D-4FF4-A5F9-D39F474EFCE7}" type="presOf" srcId="{93791C38-6EB6-44F1-8CC7-7B9D414B9AD6}" destId="{5569CD03-83EC-47EE-A252-1218E299EF80}" srcOrd="0" destOrd="1" presId="urn:microsoft.com/office/officeart/2005/8/layout/cycle4"/>
    <dgm:cxn modelId="{B41BD912-ED97-4005-A06C-6347F13AD043}" srcId="{93856DC1-2536-4683-AC58-1B199D0CEEBD}" destId="{93791C38-6EB6-44F1-8CC7-7B9D414B9AD6}" srcOrd="1" destOrd="0" parTransId="{CA700BB9-485C-4A0D-AF2B-AF671B0FA45B}" sibTransId="{CB93BE40-8BF0-45A9-967B-FF6F7F276CF1}"/>
    <dgm:cxn modelId="{7B887558-5FDF-48BE-967F-2D39483AFAAA}" type="presOf" srcId="{D5551EF6-C562-41E6-B70F-5CBBE05ADEDB}" destId="{4BBFC093-052F-44CD-8BC6-08AE87EB02B5}" srcOrd="0" destOrd="2" presId="urn:microsoft.com/office/officeart/2005/8/layout/cycle4"/>
    <dgm:cxn modelId="{664808F2-5DCC-4D37-8633-E67F0BE2E34F}" srcId="{93856DC1-2536-4683-AC58-1B199D0CEEBD}" destId="{88F99669-7FA6-482C-B9C7-C98993FA91D8}" srcOrd="2" destOrd="0" parTransId="{9D54F7BD-CEE3-464F-B9E9-47BCCE556AC5}" sibTransId="{10CDD280-E1B9-4569-B856-FAE786E75774}"/>
    <dgm:cxn modelId="{658D3450-F6B4-4D4F-8F41-451694E929EE}" type="presOf" srcId="{269E41E8-7388-414A-9004-C92B190EED4F}" destId="{CE48CE5C-30C2-466A-98E4-46C465C49060}" srcOrd="0" destOrd="0" presId="urn:microsoft.com/office/officeart/2005/8/layout/cycle4"/>
    <dgm:cxn modelId="{58F73C23-A75A-4FFF-8CA9-3FEF2541A6C1}" srcId="{2E42147B-51DE-4FA6-9F31-939396CC1F99}" destId="{269E41E8-7388-414A-9004-C92B190EED4F}" srcOrd="3" destOrd="0" parTransId="{0D451110-0E28-4EED-8FC3-D9FDA1C3CA2E}" sibTransId="{CFFA4E05-8039-4DFB-8237-33B94370631A}"/>
    <dgm:cxn modelId="{EBB3666E-16D6-42C6-B546-8F37FE1B63EA}" type="presParOf" srcId="{BB875343-AF93-4704-9EDC-6B20354F9B7E}" destId="{6D6CA173-A7AF-44D8-9080-83EAB1277E06}" srcOrd="0" destOrd="0" presId="urn:microsoft.com/office/officeart/2005/8/layout/cycle4"/>
    <dgm:cxn modelId="{C89A1AFF-3A3E-4F3E-85C3-EAA4C37FDB8D}" type="presParOf" srcId="{6D6CA173-A7AF-44D8-9080-83EAB1277E06}" destId="{73F1B555-CCFB-4949-A7D6-FA27C20729E4}" srcOrd="0" destOrd="0" presId="urn:microsoft.com/office/officeart/2005/8/layout/cycle4"/>
    <dgm:cxn modelId="{2708F3DE-2282-4B20-85E1-141FBCBD462A}" type="presParOf" srcId="{73F1B555-CCFB-4949-A7D6-FA27C20729E4}" destId="{5569CD03-83EC-47EE-A252-1218E299EF80}" srcOrd="0" destOrd="0" presId="urn:microsoft.com/office/officeart/2005/8/layout/cycle4"/>
    <dgm:cxn modelId="{709719DB-3CAB-4505-84C2-6D96B6E25483}" type="presParOf" srcId="{73F1B555-CCFB-4949-A7D6-FA27C20729E4}" destId="{7C256482-A9D7-4778-B13F-95F9FCBEC1DD}" srcOrd="1" destOrd="0" presId="urn:microsoft.com/office/officeart/2005/8/layout/cycle4"/>
    <dgm:cxn modelId="{AC8131AA-A581-4F0E-9934-D6B15F0CFFAD}" type="presParOf" srcId="{6D6CA173-A7AF-44D8-9080-83EAB1277E06}" destId="{F51F39B5-8109-48A7-A301-E7CC2C83754A}" srcOrd="1" destOrd="0" presId="urn:microsoft.com/office/officeart/2005/8/layout/cycle4"/>
    <dgm:cxn modelId="{CE5D80AC-710C-4AA0-A52C-2547CA59E8CA}" type="presParOf" srcId="{F51F39B5-8109-48A7-A301-E7CC2C83754A}" destId="{217D48DA-96C0-4BD7-941B-9CDB0FE495A8}" srcOrd="0" destOrd="0" presId="urn:microsoft.com/office/officeart/2005/8/layout/cycle4"/>
    <dgm:cxn modelId="{1EF850A9-053F-4D3F-8397-1573CD167AD9}" type="presParOf" srcId="{F51F39B5-8109-48A7-A301-E7CC2C83754A}" destId="{D70A70B4-5EEA-44BD-97C9-54132EA3E29A}" srcOrd="1" destOrd="0" presId="urn:microsoft.com/office/officeart/2005/8/layout/cycle4"/>
    <dgm:cxn modelId="{2A4DA796-8450-480C-838B-468D8F22E6CA}" type="presParOf" srcId="{6D6CA173-A7AF-44D8-9080-83EAB1277E06}" destId="{7E33724A-DF5B-4DCB-975B-6021E7E5C3FE}" srcOrd="2" destOrd="0" presId="urn:microsoft.com/office/officeart/2005/8/layout/cycle4"/>
    <dgm:cxn modelId="{F27ADD4F-5DEC-4F7F-B246-0A1FB5694547}" type="presParOf" srcId="{7E33724A-DF5B-4DCB-975B-6021E7E5C3FE}" destId="{F0337013-00B5-4E7E-8113-A84161AF0DC5}" srcOrd="0" destOrd="0" presId="urn:microsoft.com/office/officeart/2005/8/layout/cycle4"/>
    <dgm:cxn modelId="{192B6782-40AB-40FF-8DC6-3EB6CD92CA37}" type="presParOf" srcId="{7E33724A-DF5B-4DCB-975B-6021E7E5C3FE}" destId="{3F55080B-DF38-48FD-91C2-9C9317A55532}" srcOrd="1" destOrd="0" presId="urn:microsoft.com/office/officeart/2005/8/layout/cycle4"/>
    <dgm:cxn modelId="{4B19472D-92BD-47BC-B68A-CFCA286F2DCC}" type="presParOf" srcId="{6D6CA173-A7AF-44D8-9080-83EAB1277E06}" destId="{D791E883-BB64-474E-B292-00DA7A82EB0B}" srcOrd="3" destOrd="0" presId="urn:microsoft.com/office/officeart/2005/8/layout/cycle4"/>
    <dgm:cxn modelId="{1FB5C76A-A9AE-4EEC-BFD1-5630750683E6}" type="presParOf" srcId="{D791E883-BB64-474E-B292-00DA7A82EB0B}" destId="{4BBFC093-052F-44CD-8BC6-08AE87EB02B5}" srcOrd="0" destOrd="0" presId="urn:microsoft.com/office/officeart/2005/8/layout/cycle4"/>
    <dgm:cxn modelId="{D30BDE42-97C4-464F-9987-1975CE564391}" type="presParOf" srcId="{D791E883-BB64-474E-B292-00DA7A82EB0B}" destId="{1BAC92DB-C1AD-47E8-8A35-48ADD6A3833A}" srcOrd="1" destOrd="0" presId="urn:microsoft.com/office/officeart/2005/8/layout/cycle4"/>
    <dgm:cxn modelId="{06A79CDC-EEE9-4B01-9D10-B31D48FD3358}" type="presParOf" srcId="{6D6CA173-A7AF-44D8-9080-83EAB1277E06}" destId="{9C80199C-601D-4602-8184-02DB69574782}" srcOrd="4" destOrd="0" presId="urn:microsoft.com/office/officeart/2005/8/layout/cycle4"/>
    <dgm:cxn modelId="{476660E7-B1B5-4610-8550-EB85ACFDCDF8}" type="presParOf" srcId="{BB875343-AF93-4704-9EDC-6B20354F9B7E}" destId="{737CAAE6-E6F3-4E2C-A268-EFE299194019}" srcOrd="1" destOrd="0" presId="urn:microsoft.com/office/officeart/2005/8/layout/cycle4"/>
    <dgm:cxn modelId="{FC51F8C7-933F-403E-9757-64DF3163AA50}" type="presParOf" srcId="{737CAAE6-E6F3-4E2C-A268-EFE299194019}" destId="{6495C663-BFAB-410C-85A2-F9411D01CBB7}" srcOrd="0" destOrd="0" presId="urn:microsoft.com/office/officeart/2005/8/layout/cycle4"/>
    <dgm:cxn modelId="{E139D463-22D2-4CEF-9106-53508B144321}" type="presParOf" srcId="{737CAAE6-E6F3-4E2C-A268-EFE299194019}" destId="{B9E13E9C-D632-4CE9-BC62-CD95EFDE7DBA}" srcOrd="1" destOrd="0" presId="urn:microsoft.com/office/officeart/2005/8/layout/cycle4"/>
    <dgm:cxn modelId="{972F053F-AD1B-4743-AE68-8C692ACB0322}" type="presParOf" srcId="{737CAAE6-E6F3-4E2C-A268-EFE299194019}" destId="{71D9993E-D382-439B-90F6-B17FD86C8DEC}" srcOrd="2" destOrd="0" presId="urn:microsoft.com/office/officeart/2005/8/layout/cycle4"/>
    <dgm:cxn modelId="{714007AF-2269-430E-A458-3258DC00FA8A}" type="presParOf" srcId="{737CAAE6-E6F3-4E2C-A268-EFE299194019}" destId="{CE48CE5C-30C2-466A-98E4-46C465C49060}" srcOrd="3" destOrd="0" presId="urn:microsoft.com/office/officeart/2005/8/layout/cycle4"/>
    <dgm:cxn modelId="{1B8ED186-4549-48CE-827A-D95698CE9525}" type="presParOf" srcId="{737CAAE6-E6F3-4E2C-A268-EFE299194019}" destId="{18F296DD-6011-431C-B831-5C7C207ACE0E}" srcOrd="4" destOrd="0" presId="urn:microsoft.com/office/officeart/2005/8/layout/cycle4"/>
    <dgm:cxn modelId="{2971518D-92E4-482C-8674-D67FB58C976E}" type="presParOf" srcId="{BB875343-AF93-4704-9EDC-6B20354F9B7E}" destId="{A85F6D90-8F71-4619-9221-E323BB5FFDA5}" srcOrd="2" destOrd="0" presId="urn:microsoft.com/office/officeart/2005/8/layout/cycle4"/>
    <dgm:cxn modelId="{0CAB3CA7-561E-4FDF-BB7B-B9FCC9990461}" type="presParOf" srcId="{BB875343-AF93-4704-9EDC-6B20354F9B7E}" destId="{268A48FC-0D66-4ADC-842E-404C88AE4BC2}" srcOrd="3" destOrd="0" presId="urn:microsoft.com/office/officeart/2005/8/layout/cycle4"/>
  </dgm:cxnLst>
  <dgm:bg/>
  <dgm:whole/>
</dgm:dataModel>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17" name="Footer Placeholder 16"/>
          <p:cNvSpPr>
            <a:spLocks noGrp="1"/>
          </p:cNvSpPr>
          <p:nvPr>
            <p:ph type="ftr" sz="quarter" idx="11"/>
          </p:nvPr>
        </p:nvSpPr>
        <p:spPr/>
        <p:txBody>
          <a:bodyPr/>
          <a:lstStyle>
            <a:extLst/>
          </a:lstStyle>
          <a:p>
            <a:endParaRPr lang="id-ID"/>
          </a:p>
        </p:txBody>
      </p:sp>
      <p:sp>
        <p:nvSpPr>
          <p:cNvPr id="29" name="Slide Number Placeholder 28"/>
          <p:cNvSpPr>
            <a:spLocks noGrp="1"/>
          </p:cNvSpPr>
          <p:nvPr>
            <p:ph type="sldNum" sz="quarter" idx="12"/>
          </p:nvPr>
        </p:nvSpPr>
        <p:spPr/>
        <p:txBody>
          <a:bodyPr/>
          <a:lstStyle>
            <a:extLst/>
          </a:lstStyle>
          <a:p>
            <a:fld id="{5AC86575-F920-4076-8592-99C11AD0BC38}" type="slidenum">
              <a:rPr lang="id-ID" smtClean="0"/>
              <a:pPr/>
              <a:t>‹#›</a:t>
            </a:fld>
            <a:endParaRPr lang="id-ID"/>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5AC86575-F920-4076-8592-99C11AD0BC38}" type="slidenum">
              <a:rPr lang="id-ID" smtClean="0"/>
              <a:pPr/>
              <a:t>‹#›</a:t>
            </a:fld>
            <a:endParaRPr lang="id-ID"/>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5AC86575-F920-4076-8592-99C11AD0BC38}" type="slidenum">
              <a:rPr lang="id-ID" smtClean="0"/>
              <a:pPr/>
              <a:t>‹#›</a:t>
            </a:fld>
            <a:endParaRPr lang="id-ID"/>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B584582-ACA9-48EA-9CCF-39B36F60BD63}" type="datetimeFigureOut">
              <a:rPr lang="id-ID" smtClean="0"/>
              <a:pPr/>
              <a:t>08/03/2016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5AC86575-F920-4076-8592-99C11AD0BC38}"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8B584582-ACA9-48EA-9CCF-39B36F60BD63}" type="datetimeFigureOut">
              <a:rPr lang="id-ID" smtClean="0"/>
              <a:pPr/>
              <a:t>08/03/2016</a:t>
            </a:fld>
            <a:endParaRPr lang="id-ID"/>
          </a:p>
        </p:txBody>
      </p:sp>
      <p:sp>
        <p:nvSpPr>
          <p:cNvPr id="6" name="Footer Placeholder 5"/>
          <p:cNvSpPr>
            <a:spLocks noGrp="1"/>
          </p:cNvSpPr>
          <p:nvPr>
            <p:ph type="ftr" sz="quarter" idx="11"/>
          </p:nvPr>
        </p:nvSpPr>
        <p:spPr>
          <a:xfrm>
            <a:off x="914400" y="55499"/>
            <a:ext cx="5562600" cy="365125"/>
          </a:xfrm>
        </p:spPr>
        <p:txBody>
          <a:bodyPr/>
          <a:lstStyle>
            <a:extLst/>
          </a:lstStyle>
          <a:p>
            <a:endParaRPr lang="id-ID"/>
          </a:p>
        </p:txBody>
      </p:sp>
      <p:sp>
        <p:nvSpPr>
          <p:cNvPr id="7" name="Slide Number Placeholder 6"/>
          <p:cNvSpPr>
            <a:spLocks noGrp="1"/>
          </p:cNvSpPr>
          <p:nvPr>
            <p:ph type="sldNum" sz="quarter" idx="12"/>
          </p:nvPr>
        </p:nvSpPr>
        <p:spPr>
          <a:xfrm>
            <a:off x="8610600" y="55499"/>
            <a:ext cx="457200" cy="365125"/>
          </a:xfrm>
        </p:spPr>
        <p:txBody>
          <a:bodyPr/>
          <a:lstStyle>
            <a:extLst/>
          </a:lstStyle>
          <a:p>
            <a:fld id="{5AC86575-F920-4076-8592-99C11AD0BC38}"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8B584582-ACA9-48EA-9CCF-39B36F60BD63}" type="datetimeFigureOut">
              <a:rPr lang="id-ID" smtClean="0"/>
              <a:pPr/>
              <a:t>08/03/2016</a:t>
            </a:fld>
            <a:endParaRPr lang="id-ID"/>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id-ID"/>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5AC86575-F920-4076-8592-99C11AD0BC38}" type="slidenum">
              <a:rPr lang="id-ID" smtClean="0"/>
              <a:pPr/>
              <a:t>‹#›</a:t>
            </a:fld>
            <a:endParaRPr lang="id-ID"/>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4546" y="1071546"/>
            <a:ext cx="6572296" cy="1071570"/>
          </a:xfrm>
        </p:spPr>
        <p:txBody>
          <a:bodyPr>
            <a:normAutofit/>
          </a:bodyPr>
          <a:lstStyle/>
          <a:p>
            <a:r>
              <a:rPr lang="id-ID" dirty="0" smtClean="0"/>
              <a:t>PENGANTAR ILMU HUKUM 2</a:t>
            </a:r>
            <a:endParaRPr lang="id-ID" dirty="0"/>
          </a:p>
        </p:txBody>
      </p:sp>
      <p:sp>
        <p:nvSpPr>
          <p:cNvPr id="3" name="Subtitle 2"/>
          <p:cNvSpPr>
            <a:spLocks noGrp="1"/>
          </p:cNvSpPr>
          <p:nvPr>
            <p:ph type="subTitle" idx="1"/>
          </p:nvPr>
        </p:nvSpPr>
        <p:spPr/>
        <p:txBody>
          <a:bodyPr>
            <a:normAutofit/>
          </a:bodyPr>
          <a:lstStyle/>
          <a:p>
            <a:pPr algn="ctr"/>
            <a:r>
              <a:rPr lang="id-ID" sz="2000" b="1" dirty="0" smtClean="0">
                <a:solidFill>
                  <a:schemeClr val="tx1"/>
                </a:solidFill>
              </a:rPr>
              <a:t>Dr. Utary Maharany B., SH.,M.Hum</a:t>
            </a:r>
          </a:p>
          <a:p>
            <a:pPr algn="ctr"/>
            <a:r>
              <a:rPr lang="id-ID" sz="2000" b="1" dirty="0" smtClean="0">
                <a:solidFill>
                  <a:schemeClr val="tx1"/>
                </a:solidFill>
              </a:rPr>
              <a:t>FAKULTAS HUKUM UMA</a:t>
            </a:r>
          </a:p>
          <a:p>
            <a:pPr algn="ctr"/>
            <a:r>
              <a:rPr lang="id-ID" sz="2000" b="1" dirty="0" smtClean="0">
                <a:solidFill>
                  <a:schemeClr val="tx1"/>
                </a:solidFill>
              </a:rPr>
              <a:t>2016</a:t>
            </a:r>
            <a:endParaRPr lang="id-ID" sz="20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pPr>
              <a:buNone/>
            </a:pPr>
            <a:r>
              <a:rPr lang="id-ID" b="1" dirty="0" smtClean="0"/>
              <a:t>4.</a:t>
            </a:r>
            <a:r>
              <a:rPr lang="id-ID" b="1" i="1" dirty="0" smtClean="0"/>
              <a:t>Teori normatif-dogmatif</a:t>
            </a:r>
            <a:r>
              <a:rPr lang="id-ID" dirty="0" smtClean="0"/>
              <a:t>, tujuan hukum adalah semata-mata untuk menciptakan kepastian hukum (John Austin dan van Kan). Arti kepastian hukum disini adalah adanya melegalkan kepastian hak dan kewajiban.</a:t>
            </a:r>
          </a:p>
          <a:p>
            <a:pPr>
              <a:buNone/>
            </a:pPr>
            <a:r>
              <a:rPr lang="id-ID" dirty="0" smtClean="0"/>
              <a:t>	Van Kan berpendapat tujuan hukum adalah menjaga setiap kepentingan manusia agar tidak diganggu dan terjaminnya kepastiannya.</a:t>
            </a:r>
          </a:p>
          <a:p>
            <a:pPr>
              <a:buNone/>
            </a:pPr>
            <a:r>
              <a:rPr lang="id-ID" b="1" dirty="0" smtClean="0"/>
              <a:t>5. </a:t>
            </a:r>
            <a:r>
              <a:rPr lang="id-ID" b="1" i="1" dirty="0" smtClean="0"/>
              <a:t>Teori Peace (damai sejahtera)</a:t>
            </a:r>
            <a:endParaRPr lang="id-ID" b="1" dirty="0" smtClean="0"/>
          </a:p>
          <a:p>
            <a:r>
              <a:rPr lang="id-ID" dirty="0" smtClean="0"/>
              <a:t>Menurut teori ini dalam keadaan damai sejahtera (peace) terdapat kelimpahan, yang kuat tidak menindas yang lemah, yang berhak benar-benar mendapatkan haknya dan adanya perlindungan bagi rakyat. Hukum harus dapat menciptakan damai dan sejahtera bukan sekedar ketertiban.</a:t>
            </a:r>
          </a:p>
          <a:p>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7467600" cy="725470"/>
          </a:xfrm>
        </p:spPr>
        <p:txBody>
          <a:bodyPr/>
          <a:lstStyle/>
          <a:p>
            <a:pPr algn="ctr"/>
            <a:r>
              <a:rPr lang="id-ID" b="1" dirty="0" smtClean="0"/>
              <a:t>FUNGSI HUKUM</a:t>
            </a:r>
            <a:endParaRPr lang="id-ID" b="1" dirty="0"/>
          </a:p>
        </p:txBody>
      </p:sp>
      <p:graphicFrame>
        <p:nvGraphicFramePr>
          <p:cNvPr id="6" name="Diagram 5"/>
          <p:cNvGraphicFramePr/>
          <p:nvPr/>
        </p:nvGraphicFramePr>
        <p:xfrm>
          <a:off x="642910" y="1428736"/>
          <a:ext cx="8215370"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BAHAN BACAAN:</a:t>
            </a:r>
            <a:endParaRPr lang="id-ID" dirty="0"/>
          </a:p>
        </p:txBody>
      </p:sp>
      <p:sp>
        <p:nvSpPr>
          <p:cNvPr id="3" name="Content Placeholder 2"/>
          <p:cNvSpPr>
            <a:spLocks noGrp="1"/>
          </p:cNvSpPr>
          <p:nvPr>
            <p:ph idx="1"/>
          </p:nvPr>
        </p:nvSpPr>
        <p:spPr/>
        <p:txBody>
          <a:bodyPr/>
          <a:lstStyle/>
          <a:p>
            <a:pPr>
              <a:buNone/>
            </a:pPr>
            <a:r>
              <a:rPr lang="id-ID" dirty="0" smtClean="0"/>
              <a:t>1. Peter Mahmud Marzuki, Pengantar Ilmu Hukum, Kencana Jakarta, 2009</a:t>
            </a:r>
          </a:p>
          <a:p>
            <a:pPr>
              <a:buNone/>
            </a:pPr>
            <a:r>
              <a:rPr lang="id-ID" dirty="0" smtClean="0"/>
              <a:t>2. Dr. Soedjono Dirdjosisworo,SH, Pengantar Ilmu Hukum, Rajagrafindo, Jakarta, 2013</a:t>
            </a:r>
          </a:p>
          <a:p>
            <a:pPr>
              <a:buNone/>
            </a:pPr>
            <a:r>
              <a:rPr lang="id-ID" dirty="0" smtClean="0"/>
              <a:t>3. Dudu Duswara, Pengantar Ilmu Hukum, Sebuah Sketsa, Refika Aditama, Bandung, 2010.</a:t>
            </a:r>
          </a:p>
          <a:p>
            <a:pPr>
              <a:buNone/>
            </a:pPr>
            <a:r>
              <a:rPr lang="id-ID" dirty="0" smtClean="0"/>
              <a:t>4. </a:t>
            </a:r>
            <a:r>
              <a:rPr lang="id-ID" smtClean="0"/>
              <a:t>dll</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DESKRIPSI MATA KULIAH</a:t>
            </a:r>
            <a:endParaRPr lang="id-ID" b="1" dirty="0"/>
          </a:p>
        </p:txBody>
      </p:sp>
      <p:sp>
        <p:nvSpPr>
          <p:cNvPr id="5" name="Content Placeholder 4"/>
          <p:cNvSpPr>
            <a:spLocks noGrp="1"/>
          </p:cNvSpPr>
          <p:nvPr>
            <p:ph idx="1"/>
          </p:nvPr>
        </p:nvSpPr>
        <p:spPr/>
        <p:txBody>
          <a:bodyPr/>
          <a:lstStyle/>
          <a:p>
            <a:r>
              <a:rPr lang="id-ID" dirty="0" smtClean="0"/>
              <a:t>MEMBAHAS TENTANG KONSEP ILMU, ILMU HUKUM DAN HUKUM</a:t>
            </a:r>
          </a:p>
          <a:p>
            <a:r>
              <a:rPr lang="id-ID" dirty="0" smtClean="0"/>
              <a:t>MEMBAHAS ILMU HUKUM NORMATIF</a:t>
            </a:r>
          </a:p>
          <a:p>
            <a:r>
              <a:rPr lang="id-ID" dirty="0" smtClean="0"/>
              <a:t>MEMBAHAS ILMU PENGERTIAN HUKUM</a:t>
            </a:r>
          </a:p>
          <a:p>
            <a:r>
              <a:rPr lang="id-ID" dirty="0" smtClean="0"/>
              <a:t>MEMBAHAS ILMU KENYATAAN HUKUM</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b="1" dirty="0" smtClean="0"/>
              <a:t>RUANG LINGKUP</a:t>
            </a:r>
            <a:endParaRPr lang="id-ID" sz="3200" b="1" dirty="0"/>
          </a:p>
        </p:txBody>
      </p:sp>
      <p:sp>
        <p:nvSpPr>
          <p:cNvPr id="3" name="Content Placeholder 2"/>
          <p:cNvSpPr>
            <a:spLocks noGrp="1"/>
          </p:cNvSpPr>
          <p:nvPr>
            <p:ph idx="1"/>
          </p:nvPr>
        </p:nvSpPr>
        <p:spPr/>
        <p:txBody>
          <a:bodyPr>
            <a:normAutofit lnSpcReduction="10000"/>
          </a:bodyPr>
          <a:lstStyle/>
          <a:p>
            <a:r>
              <a:rPr lang="id-ID" dirty="0" smtClean="0"/>
              <a:t>MEMPELAJARI DASAR DARI HUKUM</a:t>
            </a:r>
          </a:p>
          <a:p>
            <a:r>
              <a:rPr lang="id-ID" dirty="0" smtClean="0"/>
              <a:t>MEMPELAJARI ILMU HUKUM SECARA KESELURUHAN DALAM GARIS BESAR</a:t>
            </a:r>
          </a:p>
          <a:p>
            <a:r>
              <a:rPr lang="id-ID" dirty="0" smtClean="0"/>
              <a:t>MEMPERKENALKAN KONSEP, GENERALISASI DAN TEORI HUKUM UMUM</a:t>
            </a:r>
          </a:p>
          <a:p>
            <a:r>
              <a:rPr lang="id-ID" dirty="0" smtClean="0"/>
              <a:t>MEMPERKENALKAN PENGERTIAN DAN ASAS HUKUM</a:t>
            </a:r>
          </a:p>
          <a:p>
            <a:pPr algn="just">
              <a:buNone/>
            </a:pPr>
            <a:endParaRPr lang="id-ID" sz="1900" dirty="0" smtClean="0"/>
          </a:p>
          <a:p>
            <a:pPr algn="just">
              <a:buNone/>
            </a:pPr>
            <a:r>
              <a:rPr lang="id-ID" sz="1900" dirty="0"/>
              <a:t>	</a:t>
            </a:r>
            <a:r>
              <a:rPr lang="id-ID" sz="1900" dirty="0" smtClean="0"/>
              <a:t>(</a:t>
            </a:r>
            <a:r>
              <a:rPr lang="id-ID" sz="1900" b="1" dirty="0" smtClean="0"/>
              <a:t>Dikutip dari Dudu Duswara Machmudin, 2010, Pengantar Ilmu Hukum Sebuah Sketsa, Refika Aditama Bandung</a:t>
            </a:r>
            <a:r>
              <a:rPr lang="id-ID" b="1" dirty="0" smtClean="0"/>
              <a:t>)</a:t>
            </a:r>
          </a:p>
          <a:p>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429684" cy="1357314"/>
          </a:xfrm>
        </p:spPr>
        <p:txBody>
          <a:bodyPr>
            <a:noAutofit/>
          </a:bodyPr>
          <a:lstStyle/>
          <a:p>
            <a:pPr algn="ctr"/>
            <a:r>
              <a:rPr lang="id-ID" sz="2800" b="1" dirty="0" smtClean="0"/>
              <a:t/>
            </a:r>
            <a:br>
              <a:rPr lang="id-ID" sz="2800" b="1" dirty="0" smtClean="0"/>
            </a:br>
            <a:r>
              <a:rPr lang="id-ID" sz="2800" b="1" dirty="0" smtClean="0"/>
              <a:t>BEBERAPA </a:t>
            </a:r>
            <a:r>
              <a:rPr lang="id-ID" sz="2800" b="1" dirty="0" smtClean="0"/>
              <a:t>DEFINISI HUKUM </a:t>
            </a:r>
            <a:r>
              <a:rPr lang="id-ID" sz="2800" b="1" dirty="0" smtClean="0"/>
              <a:t/>
            </a:r>
            <a:br>
              <a:rPr lang="id-ID" sz="2800" b="1" dirty="0" smtClean="0"/>
            </a:br>
            <a:r>
              <a:rPr lang="id-ID" sz="2800" b="1" dirty="0" smtClean="0"/>
              <a:t>DARI </a:t>
            </a:r>
            <a:r>
              <a:rPr lang="id-ID" sz="2800" b="1" dirty="0" smtClean="0"/>
              <a:t>PAHAM/ALIRAN YANG DIANUT </a:t>
            </a:r>
            <a:r>
              <a:rPr lang="id-ID" sz="2800" b="1" dirty="0" smtClean="0"/>
              <a:t/>
            </a:r>
            <a:br>
              <a:rPr lang="id-ID" sz="2800" b="1" dirty="0" smtClean="0"/>
            </a:br>
            <a:r>
              <a:rPr lang="id-ID" sz="2800" b="1" dirty="0" smtClean="0"/>
              <a:t/>
            </a:r>
            <a:br>
              <a:rPr lang="id-ID" sz="2800" b="1" dirty="0" smtClean="0"/>
            </a:br>
            <a:r>
              <a:rPr lang="id-ID" sz="2800" b="1" dirty="0" smtClean="0"/>
              <a:t/>
            </a:r>
            <a:br>
              <a:rPr lang="id-ID" sz="2800" b="1" dirty="0" smtClean="0"/>
            </a:br>
            <a:endParaRPr lang="id-ID" sz="2800" b="1" dirty="0"/>
          </a:p>
        </p:txBody>
      </p:sp>
      <p:sp>
        <p:nvSpPr>
          <p:cNvPr id="3" name="Content Placeholder 2"/>
          <p:cNvSpPr>
            <a:spLocks noGrp="1"/>
          </p:cNvSpPr>
          <p:nvPr>
            <p:ph idx="1"/>
          </p:nvPr>
        </p:nvSpPr>
        <p:spPr/>
        <p:txBody>
          <a:bodyPr>
            <a:normAutofit fontScale="77500" lnSpcReduction="20000"/>
          </a:bodyPr>
          <a:lstStyle/>
          <a:p>
            <a:pPr>
              <a:buNone/>
            </a:pPr>
            <a:r>
              <a:rPr lang="id-ID" b="1" i="1" dirty="0" smtClean="0"/>
              <a:t>1. Van Apeldoorn</a:t>
            </a:r>
            <a:r>
              <a:rPr lang="id-ID" dirty="0" smtClean="0"/>
              <a:t>, hukum itu banyak seginya dan demikian luasnya sehingga tidak mungkin menyatakanya dalam (satu) rumusan yang memuaskan.</a:t>
            </a:r>
          </a:p>
          <a:p>
            <a:pPr>
              <a:buNone/>
            </a:pPr>
            <a:r>
              <a:rPr lang="id-ID" b="1" i="1" dirty="0" smtClean="0"/>
              <a:t>2. I Kisch</a:t>
            </a:r>
            <a:r>
              <a:rPr lang="id-ID" dirty="0" smtClean="0"/>
              <a:t>, oleh karena hukum itu tidak dapat ditangkap oleh panca indera maka sukarlah untuk membuat definisi tentang hukum yang memuaskan.</a:t>
            </a:r>
          </a:p>
          <a:p>
            <a:pPr>
              <a:buNone/>
            </a:pPr>
            <a:r>
              <a:rPr lang="id-ID" b="1" i="1" dirty="0" smtClean="0"/>
              <a:t>3. Lemaire</a:t>
            </a:r>
            <a:r>
              <a:rPr lang="id-ID" dirty="0" smtClean="0"/>
              <a:t>, hukum yang banyak seginya dan meliputi segala macam hal itu menyebabkan tak mungkin orang membuat suatu definisi apapun hukum itu sebenarnya</a:t>
            </a:r>
            <a:r>
              <a:rPr lang="id-ID" b="1" i="1" dirty="0" smtClean="0"/>
              <a:t>.</a:t>
            </a:r>
            <a:endParaRPr lang="id-ID" dirty="0" smtClean="0"/>
          </a:p>
          <a:p>
            <a:pPr>
              <a:buNone/>
            </a:pPr>
            <a:r>
              <a:rPr lang="id-ID" b="1" i="1" dirty="0" smtClean="0"/>
              <a:t>4. Grotius, </a:t>
            </a:r>
            <a:r>
              <a:rPr lang="id-ID" dirty="0" smtClean="0"/>
              <a:t>hukum adalah aturan-aturan tingkah laku yang dibuat menjadi kewajiban melalui sanksi-sanksi yang djatuhkan terhadap setiap pelanggaran dan kejahatan melalui suatu otoritas pengendalian.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pPr>
              <a:buNone/>
            </a:pPr>
            <a:r>
              <a:rPr lang="id-ID" b="1" i="1" dirty="0" smtClean="0"/>
              <a:t>5. Aristoteles, </a:t>
            </a:r>
            <a:r>
              <a:rPr lang="id-ID" dirty="0" smtClean="0"/>
              <a:t>hukum adalah sesuatu yang berbeda daripada sekadar mengatur dan mengekpresikan bentuk dari kontitusi dan hukum berfungsi untuk mengatur tingkah laku hakim dan putusannya di pengadilan untk menjatuhkan hukuman terhadap pelangggar.</a:t>
            </a:r>
          </a:p>
          <a:p>
            <a:pPr>
              <a:buNone/>
            </a:pPr>
            <a:r>
              <a:rPr lang="id-ID" b="1" i="1" dirty="0" smtClean="0"/>
              <a:t>6. Schapera, </a:t>
            </a:r>
            <a:r>
              <a:rPr lang="id-ID" dirty="0" smtClean="0"/>
              <a:t>hukum adalah setiap aturan tingkah laku yang mungkin diselenggarakan oleh pengadilan.</a:t>
            </a:r>
          </a:p>
          <a:p>
            <a:pPr>
              <a:buNone/>
            </a:pPr>
            <a:r>
              <a:rPr lang="id-ID" b="1" i="1" dirty="0" smtClean="0"/>
              <a:t>7. Paul Bohannan, </a:t>
            </a:r>
            <a:r>
              <a:rPr lang="id-ID" dirty="0" smtClean="0"/>
              <a:t>hukum adalah merupakan himpunan kewajiban yang telah dilembagakan kembali dalam pranata hukum.</a:t>
            </a:r>
          </a:p>
          <a:p>
            <a:pPr>
              <a:buNone/>
            </a:pPr>
            <a:r>
              <a:rPr lang="id-ID" b="1" i="1" dirty="0" smtClean="0"/>
              <a:t>8. Pospisil, </a:t>
            </a:r>
            <a:r>
              <a:rPr lang="id-ID" dirty="0" smtClean="0"/>
              <a:t>hukum adalah aturan-aturan tingkah laku yang dibuat menjadi kewajiban melalui sanksi-sanksi yang dijatuhkan terhadap setiap pelanggaran dan kejahatan melalui suatuotoritas pengendalian.</a:t>
            </a:r>
          </a:p>
          <a:p>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TUJUAN HUKUM</a:t>
            </a:r>
            <a:endParaRPr lang="id-ID" b="1" dirty="0"/>
          </a:p>
        </p:txBody>
      </p:sp>
      <p:sp>
        <p:nvSpPr>
          <p:cNvPr id="3" name="Content Placeholder 2"/>
          <p:cNvSpPr>
            <a:spLocks noGrp="1"/>
          </p:cNvSpPr>
          <p:nvPr>
            <p:ph idx="1"/>
          </p:nvPr>
        </p:nvSpPr>
        <p:spPr/>
        <p:txBody>
          <a:bodyPr>
            <a:noAutofit/>
          </a:bodyPr>
          <a:lstStyle/>
          <a:p>
            <a:pPr>
              <a:buNone/>
            </a:pPr>
            <a:r>
              <a:rPr lang="id-ID" sz="2000" b="1" dirty="0" smtClean="0"/>
              <a:t>A. Tujuan hukum menurut teori </a:t>
            </a:r>
            <a:endParaRPr lang="id-ID" sz="2000" dirty="0" smtClean="0"/>
          </a:p>
          <a:p>
            <a:pPr>
              <a:buNone/>
            </a:pPr>
            <a:r>
              <a:rPr lang="id-ID" sz="2000" b="1" dirty="0" smtClean="0"/>
              <a:t>	1.  </a:t>
            </a:r>
            <a:r>
              <a:rPr lang="id-ID" sz="2000" b="1" i="1" dirty="0" smtClean="0"/>
              <a:t>Teori etis (etische theorie)</a:t>
            </a:r>
            <a:endParaRPr lang="id-ID" sz="2000" b="1" dirty="0" smtClean="0"/>
          </a:p>
          <a:p>
            <a:pPr>
              <a:buNone/>
            </a:pPr>
            <a:r>
              <a:rPr lang="id-ID" sz="2000" dirty="0" smtClean="0"/>
              <a:t>	</a:t>
            </a:r>
            <a:r>
              <a:rPr lang="id-ID" sz="2000" b="1" dirty="0" smtClean="0"/>
              <a:t>Teori ini mengajarkan bahwa hukum bertujuan semata-mata untuk mencapai keadilan</a:t>
            </a:r>
            <a:r>
              <a:rPr lang="id-ID" sz="2000" dirty="0" smtClean="0"/>
              <a:t>. Menurut teori ini, isi hukum semata-mata harus ditentukan oleh kesadaran etis kita mengenai apa yang adil dan apa yang tidak adil. </a:t>
            </a:r>
          </a:p>
          <a:p>
            <a:pPr>
              <a:buNone/>
            </a:pPr>
            <a:r>
              <a:rPr lang="id-ID" sz="2000" dirty="0"/>
              <a:t>	</a:t>
            </a:r>
            <a:r>
              <a:rPr lang="id-ID" sz="2000" dirty="0" smtClean="0"/>
              <a:t>Teori ini pertama kali dikemukakan oleh Aristoteles filsuf Yunani dalam bukunya </a:t>
            </a:r>
            <a:r>
              <a:rPr lang="id-ID" sz="2000" i="1" dirty="0" smtClean="0"/>
              <a:t>Ethica Nicomachea</a:t>
            </a:r>
            <a:r>
              <a:rPr lang="id-ID" sz="2000" dirty="0" smtClean="0"/>
              <a:t> dan </a:t>
            </a:r>
            <a:r>
              <a:rPr lang="id-ID" sz="2000" i="1" dirty="0" smtClean="0"/>
              <a:t>Rhetorica</a:t>
            </a:r>
            <a:r>
              <a:rPr lang="id-ID" sz="2000" dirty="0" smtClean="0"/>
              <a:t> yang menyatakan </a:t>
            </a:r>
            <a:r>
              <a:rPr lang="id-ID" sz="2000" i="1" dirty="0" smtClean="0"/>
              <a:t>”hukum mempunyai tugas yang suci yaitu memberi kepada setiap orang yang berhak menerimanya”</a:t>
            </a:r>
            <a:r>
              <a:rPr lang="id-ID" sz="2000" dirty="0" smtClean="0"/>
              <a:t>.  </a:t>
            </a:r>
          </a:p>
          <a:p>
            <a:pPr>
              <a:buNone/>
            </a:pPr>
            <a:endParaRPr lang="id-ID" sz="2000" dirty="0"/>
          </a:p>
          <a:p>
            <a:pPr>
              <a:buNone/>
            </a:pPr>
            <a:r>
              <a:rPr lang="id-ID" sz="2000" dirty="0" smtClean="0"/>
              <a:t>	</a:t>
            </a:r>
            <a:endParaRPr lang="id-ID"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7467600" cy="1143000"/>
          </a:xfrm>
        </p:spPr>
        <p:txBody>
          <a:bodyPr>
            <a:noAutofit/>
          </a:bodyPr>
          <a:lstStyle/>
          <a:p>
            <a:pPr algn="ctr"/>
            <a:r>
              <a:rPr lang="id-ID" sz="3200" b="1" dirty="0" smtClean="0">
                <a:solidFill>
                  <a:schemeClr val="tx1"/>
                </a:solidFill>
              </a:rPr>
              <a:t>Selanjutnya Aristoteles membagi keadilan dalam 2 jenis, yaitu : </a:t>
            </a:r>
            <a:r>
              <a:rPr lang="id-ID" sz="3200" b="1" dirty="0" smtClean="0">
                <a:solidFill>
                  <a:schemeClr val="tx1"/>
                </a:solidFill>
              </a:rPr>
              <a:t/>
            </a:r>
            <a:br>
              <a:rPr lang="id-ID" sz="3200" b="1" dirty="0" smtClean="0">
                <a:solidFill>
                  <a:schemeClr val="tx1"/>
                </a:solidFill>
              </a:rPr>
            </a:br>
            <a:r>
              <a:rPr lang="id-ID" sz="3200" b="1" dirty="0" smtClean="0">
                <a:solidFill>
                  <a:schemeClr val="tx1"/>
                </a:solidFill>
              </a:rPr>
              <a:t/>
            </a:r>
            <a:br>
              <a:rPr lang="id-ID" sz="3200" b="1" dirty="0" smtClean="0">
                <a:solidFill>
                  <a:schemeClr val="tx1"/>
                </a:solidFill>
              </a:rPr>
            </a:br>
            <a:r>
              <a:rPr lang="id-ID" sz="3200" b="1" dirty="0" smtClean="0">
                <a:solidFill>
                  <a:schemeClr val="tx1"/>
                </a:solidFill>
              </a:rPr>
              <a:t/>
            </a:r>
            <a:br>
              <a:rPr lang="id-ID" sz="3200" b="1" dirty="0" smtClean="0">
                <a:solidFill>
                  <a:schemeClr val="tx1"/>
                </a:solidFill>
              </a:rPr>
            </a:br>
            <a:r>
              <a:rPr lang="id-ID" sz="3200" b="1" dirty="0" smtClean="0">
                <a:solidFill>
                  <a:schemeClr val="tx1"/>
                </a:solidFill>
              </a:rPr>
              <a:t/>
            </a:r>
            <a:br>
              <a:rPr lang="id-ID" sz="3200" b="1" dirty="0" smtClean="0">
                <a:solidFill>
                  <a:schemeClr val="tx1"/>
                </a:solidFill>
              </a:rPr>
            </a:br>
            <a:endParaRPr lang="id-ID" sz="3200" dirty="0">
              <a:solidFill>
                <a:schemeClr val="tx1"/>
              </a:solidFill>
            </a:endParaRPr>
          </a:p>
        </p:txBody>
      </p:sp>
      <p:sp>
        <p:nvSpPr>
          <p:cNvPr id="3" name="Content Placeholder 2"/>
          <p:cNvSpPr>
            <a:spLocks noGrp="1"/>
          </p:cNvSpPr>
          <p:nvPr>
            <p:ph idx="1"/>
          </p:nvPr>
        </p:nvSpPr>
        <p:spPr/>
        <p:txBody>
          <a:bodyPr>
            <a:normAutofit fontScale="77500" lnSpcReduction="20000"/>
          </a:bodyPr>
          <a:lstStyle/>
          <a:p>
            <a:pPr>
              <a:buNone/>
            </a:pPr>
            <a:r>
              <a:rPr lang="id-ID" dirty="0" smtClean="0"/>
              <a:t>	</a:t>
            </a:r>
            <a:r>
              <a:rPr lang="id-ID" b="1" dirty="0" smtClean="0"/>
              <a:t>1.  Keadilan distributif</a:t>
            </a:r>
            <a:r>
              <a:rPr lang="id-ID" dirty="0" smtClean="0"/>
              <a:t>, yaitu keadilan yang memberikan kepada setiap orang jatah menurut jasanya. Artinya, keadilan ini tidak menuntut supaya setiap orang mendapat bagian yang sama banyaknya atau bukan persamaannya, melainkan kesebandingan berdasarkan prestasi dan jasa seseorang.</a:t>
            </a:r>
          </a:p>
          <a:p>
            <a:pPr>
              <a:buNone/>
            </a:pPr>
            <a:r>
              <a:rPr lang="id-ID" dirty="0" smtClean="0"/>
              <a:t>	</a:t>
            </a:r>
            <a:r>
              <a:rPr lang="id-ID" b="1" dirty="0" smtClean="0"/>
              <a:t>2.Keadilan komutatif, </a:t>
            </a:r>
            <a:r>
              <a:rPr lang="id-ID" dirty="0" smtClean="0"/>
              <a:t>yaitu keadilan yang memberikan kepada setiap orang jatah yang sama banyaknya tanpa mengingat jasa masing-masing. Artinya hukum menuntut adanya suatu persamaan dalam memperoleh prestasi atau sesuatu hal tanpa memperhitungkan jasa masing-masing.</a:t>
            </a:r>
          </a:p>
          <a:p>
            <a:pPr>
              <a:buNone/>
            </a:pPr>
            <a:r>
              <a:rPr lang="id-ID" dirty="0" smtClean="0"/>
              <a:t>	</a:t>
            </a:r>
            <a:r>
              <a:rPr lang="id-ID" b="1" dirty="0" smtClean="0"/>
              <a:t>Keadilan menurut Aristoteles bukan berarti penyamarataan atau tiap-tiap orang memperoleh bagian yg sama.</a:t>
            </a:r>
          </a:p>
          <a:p>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62500" lnSpcReduction="20000"/>
          </a:bodyPr>
          <a:lstStyle/>
          <a:p>
            <a:pPr>
              <a:buNone/>
            </a:pPr>
            <a:r>
              <a:rPr lang="id-ID" sz="4500" b="1" dirty="0" smtClean="0"/>
              <a:t>2. </a:t>
            </a:r>
            <a:r>
              <a:rPr lang="id-ID" sz="4500" b="1" i="1" dirty="0" smtClean="0"/>
              <a:t>Teori utilitas (utiliteis theorie)</a:t>
            </a:r>
            <a:endParaRPr lang="id-ID" sz="4500" b="1" dirty="0" smtClean="0"/>
          </a:p>
          <a:p>
            <a:r>
              <a:rPr lang="id-ID" dirty="0" smtClean="0"/>
              <a:t>Menurut teori ini, tujuan hukum ialah menjamin adanya kemanfaatan atau kebahagiaan sebanyak-banyaknya pada orang sebanyak-banyaknya. Pencetus teori ini adalah Jeremy Betham. Dalam bukunya yang berjudul </a:t>
            </a:r>
            <a:r>
              <a:rPr lang="id-ID" i="1" dirty="0" smtClean="0"/>
              <a:t>“introduction to the morals and legislation”</a:t>
            </a:r>
            <a:r>
              <a:rPr lang="id-ID" dirty="0" smtClean="0"/>
              <a:t> berpendapat bahwa hukum bertujuan untuk mewujudkan semata-mata apa yang berfaedah/mamfaat bagi orang.</a:t>
            </a:r>
          </a:p>
          <a:p>
            <a:r>
              <a:rPr lang="id-ID" dirty="0" smtClean="0"/>
              <a:t>Apa yang dirumuskan oleh Betham tersebut diatas hanyalah memperhatikan hal-hal yang berfaedah dan tidak mempertimbangkan tentang hal-hal yang konkrit. </a:t>
            </a:r>
          </a:p>
          <a:p>
            <a:r>
              <a:rPr lang="id-ID" dirty="0" smtClean="0"/>
              <a:t>Sulit bagi kita untuk menerima anggapan Betham ini sebagaimana yang telah dikemukakan diatas, bahwa apa yang berfaedah itu belum tentu memenuhi nilai keadilan atau dengan kata lain apabila yang berfaedah lebih ditonjolkan maka dia akan menggeser  nilai keadilan kesamping, dan jika kepastian oleh karena hukum merupakan tujuan utama dari hukum itu, hal ini akan menggeser nilai kegunaan atau faedah dan nilai keadilan.</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b="1" dirty="0" smtClean="0"/>
              <a:t>3</a:t>
            </a:r>
            <a:r>
              <a:rPr lang="id-ID" b="1" i="1" dirty="0" smtClean="0"/>
              <a:t>. Teori campuran</a:t>
            </a:r>
            <a:endParaRPr lang="id-ID" b="1" dirty="0" smtClean="0"/>
          </a:p>
          <a:p>
            <a:pPr>
              <a:buNone/>
            </a:pPr>
            <a:r>
              <a:rPr lang="id-ID" dirty="0" smtClean="0"/>
              <a:t>	Teori ini dikemukakan oleh Muchtar Kusmaatmadja bahwa tujuan pokok dan pertama dari hukum adalah ketertiban. Di samping itu tujuan lain dari hukum adalah tercapainya keadilan yang berbeda-beda isi dan ukurannya menurut masyarakat dan zamannya.</a:t>
            </a:r>
          </a:p>
          <a:p>
            <a:pPr>
              <a:buNone/>
            </a:pPr>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78</TotalTime>
  <Words>553</Words>
  <Application>Microsoft Office PowerPoint</Application>
  <PresentationFormat>On-screen Show (4:3)</PresentationFormat>
  <Paragraphs>67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Metro</vt:lpstr>
      <vt:lpstr>PENGANTAR ILMU HUKUM 2</vt:lpstr>
      <vt:lpstr>DESKRIPSI MATA KULIAH</vt:lpstr>
      <vt:lpstr>RUANG LINGKUP</vt:lpstr>
      <vt:lpstr> BEBERAPA DEFINISI HUKUM  DARI PAHAM/ALIRAN YANG DIANUT    </vt:lpstr>
      <vt:lpstr>Slide 5</vt:lpstr>
      <vt:lpstr>TUJUAN HUKUM</vt:lpstr>
      <vt:lpstr>Selanjutnya Aristoteles membagi keadilan dalam 2 jenis, yaitu :     </vt:lpstr>
      <vt:lpstr>Slide 8</vt:lpstr>
      <vt:lpstr>Slide 9</vt:lpstr>
      <vt:lpstr>Slide 10</vt:lpstr>
      <vt:lpstr>FUNGSI HUKUM</vt:lpstr>
      <vt:lpstr>BAHAN BACAAN: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PENGANTAR ILMU HUKUM 2</dc:title>
  <dc:creator>user</dc:creator>
  <cp:lastModifiedBy>user</cp:lastModifiedBy>
  <cp:revision>14</cp:revision>
  <dcterms:created xsi:type="dcterms:W3CDTF">2016-03-08T02:00:56Z</dcterms:created>
  <dcterms:modified xsi:type="dcterms:W3CDTF">2016-03-08T12:08:34Z</dcterms:modified>
</cp:coreProperties>
</file>